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4D4D4D"/>
    <a:srgbClr val="0099FF"/>
    <a:srgbClr val="00CCFF"/>
    <a:srgbClr val="0099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50000">
              <a:srgbClr val="4D4D4D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Freeform 8"/>
          <p:cNvSpPr>
            <a:spLocks/>
          </p:cNvSpPr>
          <p:nvPr userDrawn="1"/>
        </p:nvSpPr>
        <p:spPr bwMode="auto">
          <a:xfrm>
            <a:off x="2338388" y="1254125"/>
            <a:ext cx="1116012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 userDrawn="1"/>
        </p:nvSpPr>
        <p:spPr bwMode="auto">
          <a:xfrm>
            <a:off x="2338388" y="222091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Freeform 10"/>
          <p:cNvSpPr>
            <a:spLocks/>
          </p:cNvSpPr>
          <p:nvPr userDrawn="1"/>
        </p:nvSpPr>
        <p:spPr bwMode="auto">
          <a:xfrm>
            <a:off x="2338388" y="3187700"/>
            <a:ext cx="1116012" cy="965200"/>
          </a:xfrm>
          <a:custGeom>
            <a:avLst/>
            <a:gdLst/>
            <a:ahLst/>
            <a:cxnLst>
              <a:cxn ang="0">
                <a:pos x="1055" y="3653"/>
              </a:cxn>
              <a:cxn ang="0">
                <a:pos x="3164" y="3653"/>
              </a:cxn>
              <a:cxn ang="0">
                <a:pos x="4218" y="1827"/>
              </a:cxn>
              <a:cxn ang="0">
                <a:pos x="3164" y="0"/>
              </a:cxn>
              <a:cxn ang="0">
                <a:pos x="1055" y="0"/>
              </a:cxn>
              <a:cxn ang="0">
                <a:pos x="0" y="1827"/>
              </a:cxn>
              <a:cxn ang="0">
                <a:pos x="1055" y="3653"/>
              </a:cxn>
            </a:cxnLst>
            <a:rect l="0" t="0" r="r" b="b"/>
            <a:pathLst>
              <a:path w="4218" h="3653">
                <a:moveTo>
                  <a:pt x="1055" y="3653"/>
                </a:moveTo>
                <a:lnTo>
                  <a:pt x="3164" y="3653"/>
                </a:lnTo>
                <a:lnTo>
                  <a:pt x="4218" y="1827"/>
                </a:lnTo>
                <a:lnTo>
                  <a:pt x="3164" y="0"/>
                </a:lnTo>
                <a:lnTo>
                  <a:pt x="1055" y="0"/>
                </a:lnTo>
                <a:lnTo>
                  <a:pt x="0" y="1827"/>
                </a:lnTo>
                <a:lnTo>
                  <a:pt x="1055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Freeform 11"/>
          <p:cNvSpPr>
            <a:spLocks/>
          </p:cNvSpPr>
          <p:nvPr userDrawn="1"/>
        </p:nvSpPr>
        <p:spPr bwMode="auto">
          <a:xfrm>
            <a:off x="2338388" y="4152900"/>
            <a:ext cx="1116012" cy="966788"/>
          </a:xfrm>
          <a:custGeom>
            <a:avLst/>
            <a:gdLst/>
            <a:ahLst/>
            <a:cxnLst>
              <a:cxn ang="0">
                <a:pos x="1055" y="3653"/>
              </a:cxn>
              <a:cxn ang="0">
                <a:pos x="3164" y="3653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3"/>
              </a:cxn>
            </a:cxnLst>
            <a:rect l="0" t="0" r="r" b="b"/>
            <a:pathLst>
              <a:path w="4218" h="3653">
                <a:moveTo>
                  <a:pt x="1055" y="3653"/>
                </a:moveTo>
                <a:lnTo>
                  <a:pt x="3164" y="3653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6" name="Freeform 12"/>
          <p:cNvSpPr>
            <a:spLocks/>
          </p:cNvSpPr>
          <p:nvPr userDrawn="1"/>
        </p:nvSpPr>
        <p:spPr bwMode="auto">
          <a:xfrm>
            <a:off x="3175000" y="1738313"/>
            <a:ext cx="1116013" cy="965200"/>
          </a:xfrm>
          <a:custGeom>
            <a:avLst/>
            <a:gdLst/>
            <a:ahLst/>
            <a:cxnLst>
              <a:cxn ang="0">
                <a:pos x="1054" y="3652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2"/>
              </a:cxn>
            </a:cxnLst>
            <a:rect l="0" t="0" r="r" b="b"/>
            <a:pathLst>
              <a:path w="4218" h="3652">
                <a:moveTo>
                  <a:pt x="1054" y="3652"/>
                </a:move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7" name="Freeform 13"/>
          <p:cNvSpPr>
            <a:spLocks/>
          </p:cNvSpPr>
          <p:nvPr userDrawn="1"/>
        </p:nvSpPr>
        <p:spPr bwMode="auto">
          <a:xfrm>
            <a:off x="3175000" y="2703513"/>
            <a:ext cx="1116013" cy="966787"/>
          </a:xfrm>
          <a:custGeom>
            <a:avLst/>
            <a:gdLst/>
            <a:ahLst/>
            <a:cxnLst>
              <a:cxn ang="0">
                <a:pos x="1054" y="3653"/>
              </a:cxn>
              <a:cxn ang="0">
                <a:pos x="3163" y="3653"/>
              </a:cxn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3"/>
              </a:cxn>
            </a:cxnLst>
            <a:rect l="0" t="0" r="r" b="b"/>
            <a:pathLst>
              <a:path w="4218" h="3653">
                <a:moveTo>
                  <a:pt x="1054" y="3653"/>
                </a:moveTo>
                <a:lnTo>
                  <a:pt x="3163" y="3653"/>
                </a:lnTo>
                <a:lnTo>
                  <a:pt x="4218" y="1826"/>
                </a:ln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8" name="Freeform 14"/>
          <p:cNvSpPr>
            <a:spLocks/>
          </p:cNvSpPr>
          <p:nvPr userDrawn="1"/>
        </p:nvSpPr>
        <p:spPr bwMode="auto">
          <a:xfrm>
            <a:off x="3175000" y="3670300"/>
            <a:ext cx="1116013" cy="966788"/>
          </a:xfrm>
          <a:custGeom>
            <a:avLst/>
            <a:gdLst/>
            <a:ahLst/>
            <a:cxnLst>
              <a:cxn ang="0">
                <a:pos x="1054" y="3652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2"/>
              </a:cxn>
            </a:cxnLst>
            <a:rect l="0" t="0" r="r" b="b"/>
            <a:pathLst>
              <a:path w="4218" h="3652">
                <a:moveTo>
                  <a:pt x="1054" y="3652"/>
                </a:move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9" name="Freeform 15"/>
          <p:cNvSpPr>
            <a:spLocks/>
          </p:cNvSpPr>
          <p:nvPr userDrawn="1"/>
        </p:nvSpPr>
        <p:spPr bwMode="auto">
          <a:xfrm>
            <a:off x="3175000" y="4637088"/>
            <a:ext cx="1116013" cy="966787"/>
          </a:xfrm>
          <a:custGeom>
            <a:avLst/>
            <a:gdLst/>
            <a:ahLst/>
            <a:cxnLst>
              <a:cxn ang="0">
                <a:pos x="1054" y="3653"/>
              </a:cxn>
              <a:cxn ang="0">
                <a:pos x="3163" y="3653"/>
              </a:cxn>
              <a:cxn ang="0">
                <a:pos x="4218" y="1827"/>
              </a:cxn>
              <a:cxn ang="0">
                <a:pos x="3163" y="0"/>
              </a:cxn>
              <a:cxn ang="0">
                <a:pos x="1054" y="0"/>
              </a:cxn>
              <a:cxn ang="0">
                <a:pos x="0" y="1827"/>
              </a:cxn>
              <a:cxn ang="0">
                <a:pos x="1054" y="3653"/>
              </a:cxn>
            </a:cxnLst>
            <a:rect l="0" t="0" r="r" b="b"/>
            <a:pathLst>
              <a:path w="4218" h="3653">
                <a:moveTo>
                  <a:pt x="1054" y="3653"/>
                </a:moveTo>
                <a:lnTo>
                  <a:pt x="3163" y="3653"/>
                </a:lnTo>
                <a:lnTo>
                  <a:pt x="4218" y="1827"/>
                </a:lnTo>
                <a:lnTo>
                  <a:pt x="3163" y="0"/>
                </a:lnTo>
                <a:lnTo>
                  <a:pt x="1054" y="0"/>
                </a:lnTo>
                <a:lnTo>
                  <a:pt x="0" y="1827"/>
                </a:lnTo>
                <a:lnTo>
                  <a:pt x="1054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0" name="Freeform 16"/>
          <p:cNvSpPr>
            <a:spLocks/>
          </p:cNvSpPr>
          <p:nvPr userDrawn="1"/>
        </p:nvSpPr>
        <p:spPr bwMode="auto">
          <a:xfrm>
            <a:off x="4013200" y="2220913"/>
            <a:ext cx="1114425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1" name="Freeform 17"/>
          <p:cNvSpPr>
            <a:spLocks/>
          </p:cNvSpPr>
          <p:nvPr userDrawn="1"/>
        </p:nvSpPr>
        <p:spPr bwMode="auto">
          <a:xfrm>
            <a:off x="4013200" y="3187700"/>
            <a:ext cx="1114425" cy="965200"/>
          </a:xfrm>
          <a:custGeom>
            <a:avLst/>
            <a:gdLst/>
            <a:ahLst/>
            <a:cxnLst>
              <a:cxn ang="0">
                <a:pos x="1055" y="3653"/>
              </a:cxn>
              <a:cxn ang="0">
                <a:pos x="3163" y="3653"/>
              </a:cxn>
              <a:cxn ang="0">
                <a:pos x="4218" y="1827"/>
              </a:cxn>
              <a:cxn ang="0">
                <a:pos x="3163" y="0"/>
              </a:cxn>
              <a:cxn ang="0">
                <a:pos x="1055" y="0"/>
              </a:cxn>
              <a:cxn ang="0">
                <a:pos x="0" y="1827"/>
              </a:cxn>
              <a:cxn ang="0">
                <a:pos x="1055" y="3653"/>
              </a:cxn>
            </a:cxnLst>
            <a:rect l="0" t="0" r="r" b="b"/>
            <a:pathLst>
              <a:path w="4218" h="3653">
                <a:moveTo>
                  <a:pt x="1055" y="3653"/>
                </a:moveTo>
                <a:lnTo>
                  <a:pt x="3163" y="3653"/>
                </a:lnTo>
                <a:lnTo>
                  <a:pt x="4218" y="1827"/>
                </a:lnTo>
                <a:lnTo>
                  <a:pt x="3163" y="0"/>
                </a:lnTo>
                <a:lnTo>
                  <a:pt x="1055" y="0"/>
                </a:lnTo>
                <a:lnTo>
                  <a:pt x="0" y="1827"/>
                </a:lnTo>
                <a:lnTo>
                  <a:pt x="1055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2" name="Freeform 18"/>
          <p:cNvSpPr>
            <a:spLocks/>
          </p:cNvSpPr>
          <p:nvPr userDrawn="1"/>
        </p:nvSpPr>
        <p:spPr bwMode="auto">
          <a:xfrm>
            <a:off x="4013200" y="4152900"/>
            <a:ext cx="1114425" cy="966788"/>
          </a:xfrm>
          <a:custGeom>
            <a:avLst/>
            <a:gdLst/>
            <a:ahLst/>
            <a:cxnLst>
              <a:cxn ang="0">
                <a:pos x="1055" y="3653"/>
              </a:cxn>
              <a:cxn ang="0">
                <a:pos x="3163" y="3653"/>
              </a:cxn>
              <a:cxn ang="0">
                <a:pos x="4218" y="1826"/>
              </a:cxn>
              <a:cxn ang="0">
                <a:pos x="3163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3"/>
              </a:cxn>
            </a:cxnLst>
            <a:rect l="0" t="0" r="r" b="b"/>
            <a:pathLst>
              <a:path w="4218" h="3653">
                <a:moveTo>
                  <a:pt x="1055" y="3653"/>
                </a:moveTo>
                <a:lnTo>
                  <a:pt x="3163" y="3653"/>
                </a:lnTo>
                <a:lnTo>
                  <a:pt x="4218" y="1826"/>
                </a:lnTo>
                <a:lnTo>
                  <a:pt x="3163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3" name="Freeform 19"/>
          <p:cNvSpPr>
            <a:spLocks/>
          </p:cNvSpPr>
          <p:nvPr userDrawn="1"/>
        </p:nvSpPr>
        <p:spPr bwMode="auto">
          <a:xfrm>
            <a:off x="4013200" y="1254125"/>
            <a:ext cx="1114425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" name="Freeform 20"/>
          <p:cNvSpPr>
            <a:spLocks/>
          </p:cNvSpPr>
          <p:nvPr userDrawn="1"/>
        </p:nvSpPr>
        <p:spPr bwMode="auto">
          <a:xfrm>
            <a:off x="4849813" y="1738313"/>
            <a:ext cx="1116012" cy="965200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" name="Freeform 21"/>
          <p:cNvSpPr>
            <a:spLocks/>
          </p:cNvSpPr>
          <p:nvPr userDrawn="1"/>
        </p:nvSpPr>
        <p:spPr bwMode="auto">
          <a:xfrm>
            <a:off x="4849813" y="2703513"/>
            <a:ext cx="1116012" cy="966787"/>
          </a:xfrm>
          <a:custGeom>
            <a:avLst/>
            <a:gdLst/>
            <a:ahLst/>
            <a:cxnLst>
              <a:cxn ang="0">
                <a:pos x="1055" y="3653"/>
              </a:cxn>
              <a:cxn ang="0">
                <a:pos x="3164" y="3653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3"/>
              </a:cxn>
            </a:cxnLst>
            <a:rect l="0" t="0" r="r" b="b"/>
            <a:pathLst>
              <a:path w="4218" h="3653">
                <a:moveTo>
                  <a:pt x="1055" y="3653"/>
                </a:moveTo>
                <a:lnTo>
                  <a:pt x="3164" y="3653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" name="Freeform 22"/>
          <p:cNvSpPr>
            <a:spLocks/>
          </p:cNvSpPr>
          <p:nvPr userDrawn="1"/>
        </p:nvSpPr>
        <p:spPr bwMode="auto">
          <a:xfrm>
            <a:off x="4849813" y="3670300"/>
            <a:ext cx="1116012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 userDrawn="1"/>
        </p:nvSpPr>
        <p:spPr bwMode="auto">
          <a:xfrm>
            <a:off x="4849813" y="4637088"/>
            <a:ext cx="1116012" cy="966787"/>
          </a:xfrm>
          <a:custGeom>
            <a:avLst/>
            <a:gdLst/>
            <a:ahLst/>
            <a:cxnLst>
              <a:cxn ang="0">
                <a:pos x="1055" y="3653"/>
              </a:cxn>
              <a:cxn ang="0">
                <a:pos x="3164" y="3653"/>
              </a:cxn>
              <a:cxn ang="0">
                <a:pos x="4218" y="1827"/>
              </a:cxn>
              <a:cxn ang="0">
                <a:pos x="3164" y="0"/>
              </a:cxn>
              <a:cxn ang="0">
                <a:pos x="1055" y="0"/>
              </a:cxn>
              <a:cxn ang="0">
                <a:pos x="0" y="1827"/>
              </a:cxn>
              <a:cxn ang="0">
                <a:pos x="1055" y="3653"/>
              </a:cxn>
            </a:cxnLst>
            <a:rect l="0" t="0" r="r" b="b"/>
            <a:pathLst>
              <a:path w="4218" h="3653">
                <a:moveTo>
                  <a:pt x="1055" y="3653"/>
                </a:moveTo>
                <a:lnTo>
                  <a:pt x="3164" y="3653"/>
                </a:lnTo>
                <a:lnTo>
                  <a:pt x="4218" y="1827"/>
                </a:lnTo>
                <a:lnTo>
                  <a:pt x="3164" y="0"/>
                </a:lnTo>
                <a:lnTo>
                  <a:pt x="1055" y="0"/>
                </a:lnTo>
                <a:lnTo>
                  <a:pt x="0" y="1827"/>
                </a:lnTo>
                <a:lnTo>
                  <a:pt x="1055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 userDrawn="1"/>
        </p:nvSpPr>
        <p:spPr bwMode="auto">
          <a:xfrm>
            <a:off x="5686425" y="2220913"/>
            <a:ext cx="1116013" cy="966787"/>
          </a:xfrm>
          <a:custGeom>
            <a:avLst/>
            <a:gdLst/>
            <a:ahLst/>
            <a:cxnLst>
              <a:cxn ang="0">
                <a:pos x="1054" y="3652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2"/>
              </a:cxn>
            </a:cxnLst>
            <a:rect l="0" t="0" r="r" b="b"/>
            <a:pathLst>
              <a:path w="4218" h="3652">
                <a:moveTo>
                  <a:pt x="1054" y="3652"/>
                </a:move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 userDrawn="1"/>
        </p:nvSpPr>
        <p:spPr bwMode="auto">
          <a:xfrm>
            <a:off x="5686425" y="3187700"/>
            <a:ext cx="1116013" cy="965200"/>
          </a:xfrm>
          <a:custGeom>
            <a:avLst/>
            <a:gdLst/>
            <a:ahLst/>
            <a:cxnLst>
              <a:cxn ang="0">
                <a:pos x="1054" y="3653"/>
              </a:cxn>
              <a:cxn ang="0">
                <a:pos x="3163" y="3653"/>
              </a:cxn>
              <a:cxn ang="0">
                <a:pos x="4218" y="1827"/>
              </a:cxn>
              <a:cxn ang="0">
                <a:pos x="3163" y="0"/>
              </a:cxn>
              <a:cxn ang="0">
                <a:pos x="1054" y="0"/>
              </a:cxn>
              <a:cxn ang="0">
                <a:pos x="0" y="1827"/>
              </a:cxn>
              <a:cxn ang="0">
                <a:pos x="1054" y="3653"/>
              </a:cxn>
            </a:cxnLst>
            <a:rect l="0" t="0" r="r" b="b"/>
            <a:pathLst>
              <a:path w="4218" h="3653">
                <a:moveTo>
                  <a:pt x="1054" y="3653"/>
                </a:moveTo>
                <a:lnTo>
                  <a:pt x="3163" y="3653"/>
                </a:lnTo>
                <a:lnTo>
                  <a:pt x="4218" y="1827"/>
                </a:lnTo>
                <a:lnTo>
                  <a:pt x="3163" y="0"/>
                </a:lnTo>
                <a:lnTo>
                  <a:pt x="1054" y="0"/>
                </a:lnTo>
                <a:lnTo>
                  <a:pt x="0" y="1827"/>
                </a:lnTo>
                <a:lnTo>
                  <a:pt x="1054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 userDrawn="1"/>
        </p:nvSpPr>
        <p:spPr bwMode="auto">
          <a:xfrm>
            <a:off x="5686425" y="4152900"/>
            <a:ext cx="1116013" cy="966788"/>
          </a:xfrm>
          <a:custGeom>
            <a:avLst/>
            <a:gdLst/>
            <a:ahLst/>
            <a:cxnLst>
              <a:cxn ang="0">
                <a:pos x="1054" y="3653"/>
              </a:cxn>
              <a:cxn ang="0">
                <a:pos x="3163" y="3653"/>
              </a:cxn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3"/>
              </a:cxn>
            </a:cxnLst>
            <a:rect l="0" t="0" r="r" b="b"/>
            <a:pathLst>
              <a:path w="4218" h="3653">
                <a:moveTo>
                  <a:pt x="1054" y="3653"/>
                </a:moveTo>
                <a:lnTo>
                  <a:pt x="3163" y="3653"/>
                </a:lnTo>
                <a:lnTo>
                  <a:pt x="4218" y="1826"/>
                </a:ln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3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 userDrawn="1"/>
        </p:nvSpPr>
        <p:spPr bwMode="auto">
          <a:xfrm>
            <a:off x="5686425" y="1254125"/>
            <a:ext cx="1116013" cy="966788"/>
          </a:xfrm>
          <a:custGeom>
            <a:avLst/>
            <a:gdLst/>
            <a:ahLst/>
            <a:cxnLst>
              <a:cxn ang="0">
                <a:pos x="1054" y="3652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2"/>
              </a:cxn>
            </a:cxnLst>
            <a:rect l="0" t="0" r="r" b="b"/>
            <a:pathLst>
              <a:path w="4218" h="3652">
                <a:moveTo>
                  <a:pt x="1054" y="3652"/>
                </a:move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2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 userDrawn="1"/>
        </p:nvSpPr>
        <p:spPr bwMode="auto">
          <a:xfrm>
            <a:off x="1781175" y="1738313"/>
            <a:ext cx="836613" cy="965200"/>
          </a:xfrm>
          <a:custGeom>
            <a:avLst/>
            <a:gdLst/>
            <a:ahLst/>
            <a:cxnLst>
              <a:cxn ang="0">
                <a:pos x="1055" y="1826"/>
              </a:cxn>
              <a:cxn ang="0">
                <a:pos x="0" y="0"/>
              </a:cxn>
              <a:cxn ang="0">
                <a:pos x="2109" y="0"/>
              </a:cxn>
              <a:cxn ang="0">
                <a:pos x="3164" y="1826"/>
              </a:cxn>
              <a:cxn ang="0">
                <a:pos x="2109" y="3652"/>
              </a:cxn>
              <a:cxn ang="0">
                <a:pos x="0" y="3652"/>
              </a:cxn>
              <a:cxn ang="0">
                <a:pos x="1055" y="1826"/>
              </a:cxn>
            </a:cxnLst>
            <a:rect l="0" t="0" r="r" b="b"/>
            <a:pathLst>
              <a:path w="3164" h="3652">
                <a:moveTo>
                  <a:pt x="1055" y="1826"/>
                </a:moveTo>
                <a:lnTo>
                  <a:pt x="0" y="0"/>
                </a:lnTo>
                <a:lnTo>
                  <a:pt x="2109" y="0"/>
                </a:lnTo>
                <a:lnTo>
                  <a:pt x="3164" y="1826"/>
                </a:lnTo>
                <a:lnTo>
                  <a:pt x="2109" y="3652"/>
                </a:lnTo>
                <a:lnTo>
                  <a:pt x="0" y="3652"/>
                </a:lnTo>
                <a:lnTo>
                  <a:pt x="1055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 userDrawn="1"/>
        </p:nvSpPr>
        <p:spPr bwMode="auto">
          <a:xfrm>
            <a:off x="1781175" y="771525"/>
            <a:ext cx="836613" cy="966788"/>
          </a:xfrm>
          <a:custGeom>
            <a:avLst/>
            <a:gdLst/>
            <a:ahLst/>
            <a:cxnLst>
              <a:cxn ang="0">
                <a:pos x="1055" y="1826"/>
              </a:cxn>
              <a:cxn ang="0">
                <a:pos x="0" y="0"/>
              </a:cxn>
              <a:cxn ang="0">
                <a:pos x="2109" y="0"/>
              </a:cxn>
              <a:cxn ang="0">
                <a:pos x="3164" y="1826"/>
              </a:cxn>
              <a:cxn ang="0">
                <a:pos x="2109" y="3652"/>
              </a:cxn>
              <a:cxn ang="0">
                <a:pos x="0" y="3652"/>
              </a:cxn>
              <a:cxn ang="0">
                <a:pos x="1055" y="1826"/>
              </a:cxn>
            </a:cxnLst>
            <a:rect l="0" t="0" r="r" b="b"/>
            <a:pathLst>
              <a:path w="3164" h="3652">
                <a:moveTo>
                  <a:pt x="1055" y="1826"/>
                </a:moveTo>
                <a:lnTo>
                  <a:pt x="0" y="0"/>
                </a:lnTo>
                <a:lnTo>
                  <a:pt x="2109" y="0"/>
                </a:lnTo>
                <a:lnTo>
                  <a:pt x="3164" y="1826"/>
                </a:lnTo>
                <a:lnTo>
                  <a:pt x="2109" y="3652"/>
                </a:lnTo>
                <a:lnTo>
                  <a:pt x="0" y="3652"/>
                </a:lnTo>
                <a:lnTo>
                  <a:pt x="1055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4" name="Freeform 30"/>
          <p:cNvSpPr>
            <a:spLocks/>
          </p:cNvSpPr>
          <p:nvPr userDrawn="1"/>
        </p:nvSpPr>
        <p:spPr bwMode="auto">
          <a:xfrm>
            <a:off x="1781175" y="2703513"/>
            <a:ext cx="836613" cy="966787"/>
          </a:xfrm>
          <a:custGeom>
            <a:avLst/>
            <a:gdLst/>
            <a:ahLst/>
            <a:cxnLst>
              <a:cxn ang="0">
                <a:pos x="3164" y="1826"/>
              </a:cxn>
              <a:cxn ang="0">
                <a:pos x="2109" y="3653"/>
              </a:cxn>
              <a:cxn ang="0">
                <a:pos x="0" y="3653"/>
              </a:cxn>
              <a:cxn ang="0">
                <a:pos x="1055" y="1826"/>
              </a:cxn>
              <a:cxn ang="0">
                <a:pos x="0" y="0"/>
              </a:cxn>
              <a:cxn ang="0">
                <a:pos x="2109" y="0"/>
              </a:cxn>
              <a:cxn ang="0">
                <a:pos x="3164" y="1826"/>
              </a:cxn>
            </a:cxnLst>
            <a:rect l="0" t="0" r="r" b="b"/>
            <a:pathLst>
              <a:path w="3164" h="3653">
                <a:moveTo>
                  <a:pt x="3164" y="1826"/>
                </a:moveTo>
                <a:lnTo>
                  <a:pt x="2109" y="3653"/>
                </a:lnTo>
                <a:lnTo>
                  <a:pt x="0" y="3653"/>
                </a:lnTo>
                <a:lnTo>
                  <a:pt x="1055" y="1826"/>
                </a:lnTo>
                <a:lnTo>
                  <a:pt x="0" y="0"/>
                </a:lnTo>
                <a:lnTo>
                  <a:pt x="2109" y="0"/>
                </a:lnTo>
                <a:lnTo>
                  <a:pt x="3164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" name="Freeform 31"/>
          <p:cNvSpPr>
            <a:spLocks/>
          </p:cNvSpPr>
          <p:nvPr userDrawn="1"/>
        </p:nvSpPr>
        <p:spPr bwMode="auto">
          <a:xfrm>
            <a:off x="1781175" y="3670300"/>
            <a:ext cx="836613" cy="966788"/>
          </a:xfrm>
          <a:custGeom>
            <a:avLst/>
            <a:gdLst/>
            <a:ahLst/>
            <a:cxnLst>
              <a:cxn ang="0">
                <a:pos x="1055" y="1826"/>
              </a:cxn>
              <a:cxn ang="0">
                <a:pos x="0" y="0"/>
              </a:cxn>
              <a:cxn ang="0">
                <a:pos x="2109" y="0"/>
              </a:cxn>
              <a:cxn ang="0">
                <a:pos x="3164" y="1826"/>
              </a:cxn>
              <a:cxn ang="0">
                <a:pos x="2109" y="3652"/>
              </a:cxn>
              <a:cxn ang="0">
                <a:pos x="0" y="3652"/>
              </a:cxn>
              <a:cxn ang="0">
                <a:pos x="1055" y="1826"/>
              </a:cxn>
            </a:cxnLst>
            <a:rect l="0" t="0" r="r" b="b"/>
            <a:pathLst>
              <a:path w="3164" h="3652">
                <a:moveTo>
                  <a:pt x="1055" y="1826"/>
                </a:moveTo>
                <a:lnTo>
                  <a:pt x="0" y="0"/>
                </a:lnTo>
                <a:lnTo>
                  <a:pt x="2109" y="0"/>
                </a:lnTo>
                <a:lnTo>
                  <a:pt x="3164" y="1826"/>
                </a:lnTo>
                <a:lnTo>
                  <a:pt x="2109" y="3652"/>
                </a:lnTo>
                <a:lnTo>
                  <a:pt x="0" y="3652"/>
                </a:lnTo>
                <a:lnTo>
                  <a:pt x="1055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6" name="Freeform 32"/>
          <p:cNvSpPr>
            <a:spLocks/>
          </p:cNvSpPr>
          <p:nvPr userDrawn="1"/>
        </p:nvSpPr>
        <p:spPr bwMode="auto">
          <a:xfrm>
            <a:off x="1781175" y="4637088"/>
            <a:ext cx="836613" cy="966787"/>
          </a:xfrm>
          <a:custGeom>
            <a:avLst/>
            <a:gdLst/>
            <a:ahLst/>
            <a:cxnLst>
              <a:cxn ang="0">
                <a:pos x="3164" y="1827"/>
              </a:cxn>
              <a:cxn ang="0">
                <a:pos x="2109" y="3653"/>
              </a:cxn>
              <a:cxn ang="0">
                <a:pos x="0" y="3653"/>
              </a:cxn>
              <a:cxn ang="0">
                <a:pos x="1055" y="1827"/>
              </a:cxn>
              <a:cxn ang="0">
                <a:pos x="0" y="0"/>
              </a:cxn>
              <a:cxn ang="0">
                <a:pos x="2109" y="0"/>
              </a:cxn>
              <a:cxn ang="0">
                <a:pos x="3164" y="1827"/>
              </a:cxn>
            </a:cxnLst>
            <a:rect l="0" t="0" r="r" b="b"/>
            <a:pathLst>
              <a:path w="3164" h="3653">
                <a:moveTo>
                  <a:pt x="3164" y="1827"/>
                </a:moveTo>
                <a:lnTo>
                  <a:pt x="2109" y="3653"/>
                </a:lnTo>
                <a:lnTo>
                  <a:pt x="0" y="3653"/>
                </a:lnTo>
                <a:lnTo>
                  <a:pt x="1055" y="1827"/>
                </a:lnTo>
                <a:lnTo>
                  <a:pt x="0" y="0"/>
                </a:lnTo>
                <a:lnTo>
                  <a:pt x="2109" y="0"/>
                </a:lnTo>
                <a:lnTo>
                  <a:pt x="3164" y="1827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7" name="Freeform 33"/>
          <p:cNvSpPr>
            <a:spLocks/>
          </p:cNvSpPr>
          <p:nvPr userDrawn="1"/>
        </p:nvSpPr>
        <p:spPr bwMode="auto">
          <a:xfrm>
            <a:off x="1781175" y="1738313"/>
            <a:ext cx="836613" cy="965200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2000" y="3464"/>
              </a:cxn>
              <a:cxn ang="0">
                <a:pos x="2000" y="3464"/>
              </a:cxn>
              <a:cxn ang="0">
                <a:pos x="3000" y="1732"/>
              </a:cxn>
              <a:cxn ang="0">
                <a:pos x="3000" y="1732"/>
              </a:cxn>
              <a:cxn ang="0">
                <a:pos x="2000" y="0"/>
              </a:cxn>
              <a:cxn ang="0">
                <a:pos x="200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3000" h="3464">
                <a:moveTo>
                  <a:pt x="0" y="3464"/>
                </a:moveTo>
                <a:lnTo>
                  <a:pt x="2000" y="3464"/>
                </a:lnTo>
                <a:lnTo>
                  <a:pt x="2000" y="3464"/>
                </a:lnTo>
                <a:lnTo>
                  <a:pt x="3000" y="1732"/>
                </a:lnTo>
                <a:lnTo>
                  <a:pt x="3000" y="1732"/>
                </a:lnTo>
                <a:lnTo>
                  <a:pt x="2000" y="0"/>
                </a:lnTo>
                <a:lnTo>
                  <a:pt x="200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8" name="Freeform 34"/>
          <p:cNvSpPr>
            <a:spLocks/>
          </p:cNvSpPr>
          <p:nvPr userDrawn="1"/>
        </p:nvSpPr>
        <p:spPr bwMode="auto">
          <a:xfrm>
            <a:off x="1781175" y="1738313"/>
            <a:ext cx="277813" cy="965200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1000" y="1732"/>
              </a:cxn>
              <a:cxn ang="0">
                <a:pos x="1000" y="1732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000" h="3464">
                <a:moveTo>
                  <a:pt x="0" y="3464"/>
                </a:moveTo>
                <a:lnTo>
                  <a:pt x="1000" y="1732"/>
                </a:lnTo>
                <a:lnTo>
                  <a:pt x="1000" y="1732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9" name="Freeform 35"/>
          <p:cNvSpPr>
            <a:spLocks/>
          </p:cNvSpPr>
          <p:nvPr userDrawn="1"/>
        </p:nvSpPr>
        <p:spPr bwMode="auto">
          <a:xfrm>
            <a:off x="1781175" y="2703513"/>
            <a:ext cx="836613" cy="966787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2000" y="3464"/>
              </a:cxn>
              <a:cxn ang="0">
                <a:pos x="2000" y="3464"/>
              </a:cxn>
              <a:cxn ang="0">
                <a:pos x="3000" y="1732"/>
              </a:cxn>
              <a:cxn ang="0">
                <a:pos x="3000" y="1732"/>
              </a:cxn>
              <a:cxn ang="0">
                <a:pos x="2000" y="0"/>
              </a:cxn>
              <a:cxn ang="0">
                <a:pos x="200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3000" h="3464">
                <a:moveTo>
                  <a:pt x="0" y="3464"/>
                </a:moveTo>
                <a:lnTo>
                  <a:pt x="2000" y="3464"/>
                </a:lnTo>
                <a:lnTo>
                  <a:pt x="2000" y="3464"/>
                </a:lnTo>
                <a:lnTo>
                  <a:pt x="3000" y="1732"/>
                </a:lnTo>
                <a:lnTo>
                  <a:pt x="3000" y="1732"/>
                </a:lnTo>
                <a:lnTo>
                  <a:pt x="2000" y="0"/>
                </a:lnTo>
                <a:lnTo>
                  <a:pt x="200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0" name="Freeform 36"/>
          <p:cNvSpPr>
            <a:spLocks/>
          </p:cNvSpPr>
          <p:nvPr userDrawn="1"/>
        </p:nvSpPr>
        <p:spPr bwMode="auto">
          <a:xfrm>
            <a:off x="1781175" y="2703513"/>
            <a:ext cx="277813" cy="966787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1000" y="1732"/>
              </a:cxn>
              <a:cxn ang="0">
                <a:pos x="1000" y="1732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000" h="3464">
                <a:moveTo>
                  <a:pt x="0" y="3464"/>
                </a:moveTo>
                <a:lnTo>
                  <a:pt x="1000" y="1732"/>
                </a:lnTo>
                <a:lnTo>
                  <a:pt x="1000" y="1732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1" name="Freeform 37"/>
          <p:cNvSpPr>
            <a:spLocks/>
          </p:cNvSpPr>
          <p:nvPr userDrawn="1"/>
        </p:nvSpPr>
        <p:spPr bwMode="auto">
          <a:xfrm>
            <a:off x="1781175" y="3670300"/>
            <a:ext cx="836613" cy="966788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2000" y="3464"/>
              </a:cxn>
              <a:cxn ang="0">
                <a:pos x="2000" y="3464"/>
              </a:cxn>
              <a:cxn ang="0">
                <a:pos x="3000" y="1732"/>
              </a:cxn>
              <a:cxn ang="0">
                <a:pos x="3000" y="1732"/>
              </a:cxn>
              <a:cxn ang="0">
                <a:pos x="2000" y="0"/>
              </a:cxn>
              <a:cxn ang="0">
                <a:pos x="200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3000" h="3464">
                <a:moveTo>
                  <a:pt x="0" y="3464"/>
                </a:moveTo>
                <a:lnTo>
                  <a:pt x="2000" y="3464"/>
                </a:lnTo>
                <a:lnTo>
                  <a:pt x="2000" y="3464"/>
                </a:lnTo>
                <a:lnTo>
                  <a:pt x="3000" y="1732"/>
                </a:lnTo>
                <a:lnTo>
                  <a:pt x="3000" y="1732"/>
                </a:lnTo>
                <a:lnTo>
                  <a:pt x="2000" y="0"/>
                </a:lnTo>
                <a:lnTo>
                  <a:pt x="200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2" name="Freeform 38"/>
          <p:cNvSpPr>
            <a:spLocks/>
          </p:cNvSpPr>
          <p:nvPr userDrawn="1"/>
        </p:nvSpPr>
        <p:spPr bwMode="auto">
          <a:xfrm>
            <a:off x="1781175" y="3670300"/>
            <a:ext cx="277813" cy="966788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1000" y="1732"/>
              </a:cxn>
              <a:cxn ang="0">
                <a:pos x="1000" y="1732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000" h="3464">
                <a:moveTo>
                  <a:pt x="0" y="3464"/>
                </a:moveTo>
                <a:lnTo>
                  <a:pt x="1000" y="1732"/>
                </a:lnTo>
                <a:lnTo>
                  <a:pt x="1000" y="1732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3" name="Freeform 39"/>
          <p:cNvSpPr>
            <a:spLocks/>
          </p:cNvSpPr>
          <p:nvPr userDrawn="1"/>
        </p:nvSpPr>
        <p:spPr bwMode="auto">
          <a:xfrm>
            <a:off x="1781175" y="4637088"/>
            <a:ext cx="836613" cy="966787"/>
          </a:xfrm>
          <a:custGeom>
            <a:avLst/>
            <a:gdLst/>
            <a:ahLst/>
            <a:cxnLst>
              <a:cxn ang="0">
                <a:pos x="0" y="3465"/>
              </a:cxn>
              <a:cxn ang="0">
                <a:pos x="2000" y="3465"/>
              </a:cxn>
              <a:cxn ang="0">
                <a:pos x="2000" y="3465"/>
              </a:cxn>
              <a:cxn ang="0">
                <a:pos x="3000" y="1733"/>
              </a:cxn>
              <a:cxn ang="0">
                <a:pos x="3000" y="1733"/>
              </a:cxn>
              <a:cxn ang="0">
                <a:pos x="2000" y="0"/>
              </a:cxn>
              <a:cxn ang="0">
                <a:pos x="200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3000" h="3465">
                <a:moveTo>
                  <a:pt x="0" y="3465"/>
                </a:moveTo>
                <a:lnTo>
                  <a:pt x="2000" y="3465"/>
                </a:lnTo>
                <a:lnTo>
                  <a:pt x="2000" y="3465"/>
                </a:lnTo>
                <a:lnTo>
                  <a:pt x="3000" y="1733"/>
                </a:lnTo>
                <a:lnTo>
                  <a:pt x="3000" y="1733"/>
                </a:lnTo>
                <a:lnTo>
                  <a:pt x="2000" y="0"/>
                </a:lnTo>
                <a:lnTo>
                  <a:pt x="200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4" name="Freeform 40"/>
          <p:cNvSpPr>
            <a:spLocks/>
          </p:cNvSpPr>
          <p:nvPr userDrawn="1"/>
        </p:nvSpPr>
        <p:spPr bwMode="auto">
          <a:xfrm>
            <a:off x="1781175" y="4637088"/>
            <a:ext cx="277813" cy="966787"/>
          </a:xfrm>
          <a:custGeom>
            <a:avLst/>
            <a:gdLst/>
            <a:ahLst/>
            <a:cxnLst>
              <a:cxn ang="0">
                <a:pos x="0" y="3465"/>
              </a:cxn>
              <a:cxn ang="0">
                <a:pos x="1000" y="1733"/>
              </a:cxn>
              <a:cxn ang="0">
                <a:pos x="1000" y="1733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000" h="3465">
                <a:moveTo>
                  <a:pt x="0" y="3465"/>
                </a:moveTo>
                <a:lnTo>
                  <a:pt x="1000" y="1733"/>
                </a:lnTo>
                <a:lnTo>
                  <a:pt x="1000" y="1733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5" name="Freeform 41"/>
          <p:cNvSpPr>
            <a:spLocks/>
          </p:cNvSpPr>
          <p:nvPr userDrawn="1"/>
        </p:nvSpPr>
        <p:spPr bwMode="auto">
          <a:xfrm>
            <a:off x="1781175" y="771525"/>
            <a:ext cx="836613" cy="966788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2000" y="3464"/>
              </a:cxn>
              <a:cxn ang="0">
                <a:pos x="2000" y="3464"/>
              </a:cxn>
              <a:cxn ang="0">
                <a:pos x="3000" y="1732"/>
              </a:cxn>
              <a:cxn ang="0">
                <a:pos x="3000" y="1732"/>
              </a:cxn>
              <a:cxn ang="0">
                <a:pos x="2000" y="0"/>
              </a:cxn>
              <a:cxn ang="0">
                <a:pos x="200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3000" h="3464">
                <a:moveTo>
                  <a:pt x="0" y="3464"/>
                </a:moveTo>
                <a:lnTo>
                  <a:pt x="2000" y="3464"/>
                </a:lnTo>
                <a:lnTo>
                  <a:pt x="2000" y="3464"/>
                </a:lnTo>
                <a:lnTo>
                  <a:pt x="3000" y="1732"/>
                </a:lnTo>
                <a:lnTo>
                  <a:pt x="3000" y="1732"/>
                </a:lnTo>
                <a:lnTo>
                  <a:pt x="2000" y="0"/>
                </a:lnTo>
                <a:lnTo>
                  <a:pt x="200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6" name="Freeform 42"/>
          <p:cNvSpPr>
            <a:spLocks/>
          </p:cNvSpPr>
          <p:nvPr userDrawn="1"/>
        </p:nvSpPr>
        <p:spPr bwMode="auto">
          <a:xfrm>
            <a:off x="1781175" y="771525"/>
            <a:ext cx="277813" cy="966788"/>
          </a:xfrm>
          <a:custGeom>
            <a:avLst/>
            <a:gdLst/>
            <a:ahLst/>
            <a:cxnLst>
              <a:cxn ang="0">
                <a:pos x="0" y="3464"/>
              </a:cxn>
              <a:cxn ang="0">
                <a:pos x="1000" y="1732"/>
              </a:cxn>
              <a:cxn ang="0">
                <a:pos x="1000" y="1732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000" h="3464">
                <a:moveTo>
                  <a:pt x="0" y="3464"/>
                </a:moveTo>
                <a:lnTo>
                  <a:pt x="1000" y="1732"/>
                </a:lnTo>
                <a:lnTo>
                  <a:pt x="1000" y="1732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7" name="Freeform 43"/>
          <p:cNvSpPr>
            <a:spLocks/>
          </p:cNvSpPr>
          <p:nvPr userDrawn="1"/>
        </p:nvSpPr>
        <p:spPr bwMode="auto">
          <a:xfrm>
            <a:off x="6523038" y="1738313"/>
            <a:ext cx="836612" cy="965200"/>
          </a:xfrm>
          <a:custGeom>
            <a:avLst/>
            <a:gdLst/>
            <a:ahLst/>
            <a:cxnLst>
              <a:cxn ang="0">
                <a:pos x="2109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  <a:cxn ang="0">
                <a:pos x="3164" y="3652"/>
              </a:cxn>
              <a:cxn ang="0">
                <a:pos x="2109" y="1826"/>
              </a:cxn>
            </a:cxnLst>
            <a:rect l="0" t="0" r="r" b="b"/>
            <a:pathLst>
              <a:path w="3164" h="3652">
                <a:moveTo>
                  <a:pt x="2109" y="1826"/>
                </a:move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lnTo>
                  <a:pt x="3164" y="3652"/>
                </a:lnTo>
                <a:lnTo>
                  <a:pt x="2109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8" name="Freeform 44"/>
          <p:cNvSpPr>
            <a:spLocks/>
          </p:cNvSpPr>
          <p:nvPr userDrawn="1"/>
        </p:nvSpPr>
        <p:spPr bwMode="auto">
          <a:xfrm>
            <a:off x="6523038" y="771525"/>
            <a:ext cx="836612" cy="966788"/>
          </a:xfrm>
          <a:custGeom>
            <a:avLst/>
            <a:gdLst/>
            <a:ahLst/>
            <a:cxnLst>
              <a:cxn ang="0">
                <a:pos x="2109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  <a:cxn ang="0">
                <a:pos x="3164" y="3652"/>
              </a:cxn>
              <a:cxn ang="0">
                <a:pos x="2109" y="1826"/>
              </a:cxn>
            </a:cxnLst>
            <a:rect l="0" t="0" r="r" b="b"/>
            <a:pathLst>
              <a:path w="3164" h="3652">
                <a:moveTo>
                  <a:pt x="2109" y="1826"/>
                </a:move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lnTo>
                  <a:pt x="3164" y="3652"/>
                </a:lnTo>
                <a:lnTo>
                  <a:pt x="2109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9" name="Freeform 45"/>
          <p:cNvSpPr>
            <a:spLocks/>
          </p:cNvSpPr>
          <p:nvPr userDrawn="1"/>
        </p:nvSpPr>
        <p:spPr bwMode="auto">
          <a:xfrm>
            <a:off x="6523038" y="2703513"/>
            <a:ext cx="836612" cy="966787"/>
          </a:xfrm>
          <a:custGeom>
            <a:avLst/>
            <a:gdLst/>
            <a:ahLst/>
            <a:cxnLst>
              <a:cxn ang="0">
                <a:pos x="0" y="1826"/>
              </a:cxn>
              <a:cxn ang="0">
                <a:pos x="1055" y="3653"/>
              </a:cxn>
              <a:cxn ang="0">
                <a:pos x="3164" y="3653"/>
              </a:cxn>
              <a:cxn ang="0">
                <a:pos x="2109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</a:cxnLst>
            <a:rect l="0" t="0" r="r" b="b"/>
            <a:pathLst>
              <a:path w="3164" h="3653">
                <a:moveTo>
                  <a:pt x="0" y="1826"/>
                </a:moveTo>
                <a:lnTo>
                  <a:pt x="1055" y="3653"/>
                </a:lnTo>
                <a:lnTo>
                  <a:pt x="3164" y="3653"/>
                </a:lnTo>
                <a:lnTo>
                  <a:pt x="2109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0" name="Freeform 46"/>
          <p:cNvSpPr>
            <a:spLocks/>
          </p:cNvSpPr>
          <p:nvPr userDrawn="1"/>
        </p:nvSpPr>
        <p:spPr bwMode="auto">
          <a:xfrm>
            <a:off x="6523038" y="3670300"/>
            <a:ext cx="836612" cy="966788"/>
          </a:xfrm>
          <a:custGeom>
            <a:avLst/>
            <a:gdLst/>
            <a:ahLst/>
            <a:cxnLst>
              <a:cxn ang="0">
                <a:pos x="2109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  <a:cxn ang="0">
                <a:pos x="3164" y="3652"/>
              </a:cxn>
              <a:cxn ang="0">
                <a:pos x="2109" y="1826"/>
              </a:cxn>
            </a:cxnLst>
            <a:rect l="0" t="0" r="r" b="b"/>
            <a:pathLst>
              <a:path w="3164" h="3652">
                <a:moveTo>
                  <a:pt x="2109" y="1826"/>
                </a:move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lnTo>
                  <a:pt x="3164" y="3652"/>
                </a:lnTo>
                <a:lnTo>
                  <a:pt x="2109" y="1826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1" name="Freeform 47"/>
          <p:cNvSpPr>
            <a:spLocks/>
          </p:cNvSpPr>
          <p:nvPr userDrawn="1"/>
        </p:nvSpPr>
        <p:spPr bwMode="auto">
          <a:xfrm>
            <a:off x="6523038" y="4637088"/>
            <a:ext cx="836612" cy="966787"/>
          </a:xfrm>
          <a:custGeom>
            <a:avLst/>
            <a:gdLst/>
            <a:ahLst/>
            <a:cxnLst>
              <a:cxn ang="0">
                <a:pos x="0" y="1827"/>
              </a:cxn>
              <a:cxn ang="0">
                <a:pos x="1055" y="3653"/>
              </a:cxn>
              <a:cxn ang="0">
                <a:pos x="3164" y="3653"/>
              </a:cxn>
              <a:cxn ang="0">
                <a:pos x="2109" y="1827"/>
              </a:cxn>
              <a:cxn ang="0">
                <a:pos x="3164" y="0"/>
              </a:cxn>
              <a:cxn ang="0">
                <a:pos x="1055" y="0"/>
              </a:cxn>
              <a:cxn ang="0">
                <a:pos x="0" y="1827"/>
              </a:cxn>
            </a:cxnLst>
            <a:rect l="0" t="0" r="r" b="b"/>
            <a:pathLst>
              <a:path w="3164" h="3653">
                <a:moveTo>
                  <a:pt x="0" y="1827"/>
                </a:moveTo>
                <a:lnTo>
                  <a:pt x="1055" y="3653"/>
                </a:lnTo>
                <a:lnTo>
                  <a:pt x="3164" y="3653"/>
                </a:lnTo>
                <a:lnTo>
                  <a:pt x="2109" y="1827"/>
                </a:lnTo>
                <a:lnTo>
                  <a:pt x="3164" y="0"/>
                </a:lnTo>
                <a:lnTo>
                  <a:pt x="1055" y="0"/>
                </a:lnTo>
                <a:lnTo>
                  <a:pt x="0" y="1827"/>
                </a:lnTo>
                <a:close/>
              </a:path>
            </a:pathLst>
          </a:custGeom>
          <a:solidFill>
            <a:srgbClr val="00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2" name="Freeform 48"/>
          <p:cNvSpPr>
            <a:spLocks/>
          </p:cNvSpPr>
          <p:nvPr userDrawn="1"/>
        </p:nvSpPr>
        <p:spPr bwMode="auto">
          <a:xfrm>
            <a:off x="6523038" y="1738313"/>
            <a:ext cx="836612" cy="965200"/>
          </a:xfrm>
          <a:custGeom>
            <a:avLst/>
            <a:gdLst/>
            <a:ahLst/>
            <a:cxnLst>
              <a:cxn ang="0">
                <a:pos x="3000" y="3464"/>
              </a:cxn>
              <a:cxn ang="0">
                <a:pos x="1000" y="3464"/>
              </a:cxn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  <a:cxn ang="0">
                <a:pos x="3000" y="0"/>
              </a:cxn>
              <a:cxn ang="0">
                <a:pos x="3000" y="0"/>
              </a:cxn>
            </a:cxnLst>
            <a:rect l="0" t="0" r="r" b="b"/>
            <a:pathLst>
              <a:path w="3000" h="3464">
                <a:moveTo>
                  <a:pt x="3000" y="3464"/>
                </a:moveTo>
                <a:lnTo>
                  <a:pt x="1000" y="3464"/>
                </a:lnTo>
                <a:lnTo>
                  <a:pt x="1000" y="3464"/>
                </a:ln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  <a:lnTo>
                  <a:pt x="3000" y="0"/>
                </a:lnTo>
                <a:lnTo>
                  <a:pt x="3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3" name="Freeform 49"/>
          <p:cNvSpPr>
            <a:spLocks/>
          </p:cNvSpPr>
          <p:nvPr userDrawn="1"/>
        </p:nvSpPr>
        <p:spPr bwMode="auto">
          <a:xfrm>
            <a:off x="7081838" y="1738313"/>
            <a:ext cx="277812" cy="965200"/>
          </a:xfrm>
          <a:custGeom>
            <a:avLst/>
            <a:gdLst/>
            <a:ahLst/>
            <a:cxnLst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 h="3464">
                <a:moveTo>
                  <a:pt x="1000" y="3464"/>
                </a:move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4" name="Freeform 50"/>
          <p:cNvSpPr>
            <a:spLocks/>
          </p:cNvSpPr>
          <p:nvPr userDrawn="1"/>
        </p:nvSpPr>
        <p:spPr bwMode="auto">
          <a:xfrm>
            <a:off x="6523038" y="2703513"/>
            <a:ext cx="836612" cy="966787"/>
          </a:xfrm>
          <a:custGeom>
            <a:avLst/>
            <a:gdLst/>
            <a:ahLst/>
            <a:cxnLst>
              <a:cxn ang="0">
                <a:pos x="3000" y="3464"/>
              </a:cxn>
              <a:cxn ang="0">
                <a:pos x="1000" y="3464"/>
              </a:cxn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  <a:cxn ang="0">
                <a:pos x="3000" y="0"/>
              </a:cxn>
              <a:cxn ang="0">
                <a:pos x="3000" y="0"/>
              </a:cxn>
            </a:cxnLst>
            <a:rect l="0" t="0" r="r" b="b"/>
            <a:pathLst>
              <a:path w="3000" h="3464">
                <a:moveTo>
                  <a:pt x="3000" y="3464"/>
                </a:moveTo>
                <a:lnTo>
                  <a:pt x="1000" y="3464"/>
                </a:lnTo>
                <a:lnTo>
                  <a:pt x="1000" y="3464"/>
                </a:ln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  <a:lnTo>
                  <a:pt x="3000" y="0"/>
                </a:lnTo>
                <a:lnTo>
                  <a:pt x="3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" name="Freeform 51"/>
          <p:cNvSpPr>
            <a:spLocks/>
          </p:cNvSpPr>
          <p:nvPr userDrawn="1"/>
        </p:nvSpPr>
        <p:spPr bwMode="auto">
          <a:xfrm>
            <a:off x="7081838" y="2703513"/>
            <a:ext cx="277812" cy="966787"/>
          </a:xfrm>
          <a:custGeom>
            <a:avLst/>
            <a:gdLst/>
            <a:ahLst/>
            <a:cxnLst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 h="3464">
                <a:moveTo>
                  <a:pt x="1000" y="3464"/>
                </a:move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" name="Freeform 52"/>
          <p:cNvSpPr>
            <a:spLocks/>
          </p:cNvSpPr>
          <p:nvPr userDrawn="1"/>
        </p:nvSpPr>
        <p:spPr bwMode="auto">
          <a:xfrm>
            <a:off x="6523038" y="3670300"/>
            <a:ext cx="836612" cy="966788"/>
          </a:xfrm>
          <a:custGeom>
            <a:avLst/>
            <a:gdLst/>
            <a:ahLst/>
            <a:cxnLst>
              <a:cxn ang="0">
                <a:pos x="3000" y="3464"/>
              </a:cxn>
              <a:cxn ang="0">
                <a:pos x="1000" y="3464"/>
              </a:cxn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  <a:cxn ang="0">
                <a:pos x="3000" y="0"/>
              </a:cxn>
              <a:cxn ang="0">
                <a:pos x="3000" y="0"/>
              </a:cxn>
            </a:cxnLst>
            <a:rect l="0" t="0" r="r" b="b"/>
            <a:pathLst>
              <a:path w="3000" h="3464">
                <a:moveTo>
                  <a:pt x="3000" y="3464"/>
                </a:moveTo>
                <a:lnTo>
                  <a:pt x="1000" y="3464"/>
                </a:lnTo>
                <a:lnTo>
                  <a:pt x="1000" y="3464"/>
                </a:ln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  <a:lnTo>
                  <a:pt x="3000" y="0"/>
                </a:lnTo>
                <a:lnTo>
                  <a:pt x="3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7" name="Freeform 53"/>
          <p:cNvSpPr>
            <a:spLocks/>
          </p:cNvSpPr>
          <p:nvPr userDrawn="1"/>
        </p:nvSpPr>
        <p:spPr bwMode="auto">
          <a:xfrm>
            <a:off x="7081838" y="3670300"/>
            <a:ext cx="277812" cy="966788"/>
          </a:xfrm>
          <a:custGeom>
            <a:avLst/>
            <a:gdLst/>
            <a:ahLst/>
            <a:cxnLst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 h="3464">
                <a:moveTo>
                  <a:pt x="1000" y="3464"/>
                </a:move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8" name="Freeform 54"/>
          <p:cNvSpPr>
            <a:spLocks/>
          </p:cNvSpPr>
          <p:nvPr userDrawn="1"/>
        </p:nvSpPr>
        <p:spPr bwMode="auto">
          <a:xfrm>
            <a:off x="6523038" y="4637088"/>
            <a:ext cx="836612" cy="966787"/>
          </a:xfrm>
          <a:custGeom>
            <a:avLst/>
            <a:gdLst/>
            <a:ahLst/>
            <a:cxnLst>
              <a:cxn ang="0">
                <a:pos x="3000" y="3465"/>
              </a:cxn>
              <a:cxn ang="0">
                <a:pos x="1000" y="3465"/>
              </a:cxn>
              <a:cxn ang="0">
                <a:pos x="1000" y="3465"/>
              </a:cxn>
              <a:cxn ang="0">
                <a:pos x="0" y="1733"/>
              </a:cxn>
              <a:cxn ang="0">
                <a:pos x="0" y="1733"/>
              </a:cxn>
              <a:cxn ang="0">
                <a:pos x="1000" y="0"/>
              </a:cxn>
              <a:cxn ang="0">
                <a:pos x="1000" y="0"/>
              </a:cxn>
              <a:cxn ang="0">
                <a:pos x="3000" y="0"/>
              </a:cxn>
              <a:cxn ang="0">
                <a:pos x="3000" y="0"/>
              </a:cxn>
            </a:cxnLst>
            <a:rect l="0" t="0" r="r" b="b"/>
            <a:pathLst>
              <a:path w="3000" h="3465">
                <a:moveTo>
                  <a:pt x="3000" y="3465"/>
                </a:moveTo>
                <a:lnTo>
                  <a:pt x="1000" y="3465"/>
                </a:lnTo>
                <a:lnTo>
                  <a:pt x="1000" y="3465"/>
                </a:lnTo>
                <a:lnTo>
                  <a:pt x="0" y="1733"/>
                </a:lnTo>
                <a:lnTo>
                  <a:pt x="0" y="1733"/>
                </a:lnTo>
                <a:lnTo>
                  <a:pt x="1000" y="0"/>
                </a:lnTo>
                <a:lnTo>
                  <a:pt x="1000" y="0"/>
                </a:lnTo>
                <a:lnTo>
                  <a:pt x="3000" y="0"/>
                </a:lnTo>
                <a:lnTo>
                  <a:pt x="3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9" name="Freeform 55"/>
          <p:cNvSpPr>
            <a:spLocks/>
          </p:cNvSpPr>
          <p:nvPr userDrawn="1"/>
        </p:nvSpPr>
        <p:spPr bwMode="auto">
          <a:xfrm>
            <a:off x="7081838" y="4637088"/>
            <a:ext cx="277812" cy="966787"/>
          </a:xfrm>
          <a:custGeom>
            <a:avLst/>
            <a:gdLst/>
            <a:ahLst/>
            <a:cxnLst>
              <a:cxn ang="0">
                <a:pos x="1000" y="3465"/>
              </a:cxn>
              <a:cxn ang="0">
                <a:pos x="0" y="1733"/>
              </a:cxn>
              <a:cxn ang="0">
                <a:pos x="0" y="1733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 h="3465">
                <a:moveTo>
                  <a:pt x="1000" y="3465"/>
                </a:moveTo>
                <a:lnTo>
                  <a:pt x="0" y="1733"/>
                </a:lnTo>
                <a:lnTo>
                  <a:pt x="0" y="1733"/>
                </a:ln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0" name="Freeform 56"/>
          <p:cNvSpPr>
            <a:spLocks/>
          </p:cNvSpPr>
          <p:nvPr userDrawn="1"/>
        </p:nvSpPr>
        <p:spPr bwMode="auto">
          <a:xfrm>
            <a:off x="6523038" y="771525"/>
            <a:ext cx="836612" cy="966788"/>
          </a:xfrm>
          <a:custGeom>
            <a:avLst/>
            <a:gdLst/>
            <a:ahLst/>
            <a:cxnLst>
              <a:cxn ang="0">
                <a:pos x="3000" y="3464"/>
              </a:cxn>
              <a:cxn ang="0">
                <a:pos x="1000" y="3464"/>
              </a:cxn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  <a:cxn ang="0">
                <a:pos x="3000" y="0"/>
              </a:cxn>
              <a:cxn ang="0">
                <a:pos x="3000" y="0"/>
              </a:cxn>
            </a:cxnLst>
            <a:rect l="0" t="0" r="r" b="b"/>
            <a:pathLst>
              <a:path w="3000" h="3464">
                <a:moveTo>
                  <a:pt x="3000" y="3464"/>
                </a:moveTo>
                <a:lnTo>
                  <a:pt x="1000" y="3464"/>
                </a:lnTo>
                <a:lnTo>
                  <a:pt x="1000" y="3464"/>
                </a:ln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  <a:lnTo>
                  <a:pt x="3000" y="0"/>
                </a:lnTo>
                <a:lnTo>
                  <a:pt x="3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1" name="Freeform 57"/>
          <p:cNvSpPr>
            <a:spLocks/>
          </p:cNvSpPr>
          <p:nvPr userDrawn="1"/>
        </p:nvSpPr>
        <p:spPr bwMode="auto">
          <a:xfrm>
            <a:off x="7081838" y="771525"/>
            <a:ext cx="277812" cy="966788"/>
          </a:xfrm>
          <a:custGeom>
            <a:avLst/>
            <a:gdLst/>
            <a:ahLst/>
            <a:cxnLst>
              <a:cxn ang="0">
                <a:pos x="1000" y="3464"/>
              </a:cxn>
              <a:cxn ang="0">
                <a:pos x="0" y="1732"/>
              </a:cxn>
              <a:cxn ang="0">
                <a:pos x="0" y="1732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 h="3464">
                <a:moveTo>
                  <a:pt x="1000" y="3464"/>
                </a:moveTo>
                <a:lnTo>
                  <a:pt x="0" y="1732"/>
                </a:lnTo>
                <a:lnTo>
                  <a:pt x="0" y="1732"/>
                </a:ln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2" name="Freeform 58"/>
          <p:cNvSpPr>
            <a:spLocks/>
          </p:cNvSpPr>
          <p:nvPr userDrawn="1"/>
        </p:nvSpPr>
        <p:spPr bwMode="auto">
          <a:xfrm>
            <a:off x="2338388" y="288925"/>
            <a:ext cx="1116012" cy="965200"/>
          </a:xfrm>
          <a:custGeom>
            <a:avLst/>
            <a:gdLst/>
            <a:ahLst/>
            <a:cxnLst>
              <a:cxn ang="0">
                <a:pos x="2636" y="914"/>
              </a:cxn>
              <a:cxn ang="0">
                <a:pos x="3164" y="0"/>
              </a:cxn>
              <a:cxn ang="0">
                <a:pos x="4218" y="1827"/>
              </a:cxn>
              <a:cxn ang="0">
                <a:pos x="3164" y="3653"/>
              </a:cxn>
              <a:cxn ang="0">
                <a:pos x="1055" y="3653"/>
              </a:cxn>
              <a:cxn ang="0">
                <a:pos x="0" y="1827"/>
              </a:cxn>
              <a:cxn ang="0">
                <a:pos x="1055" y="0"/>
              </a:cxn>
              <a:cxn ang="0">
                <a:pos x="1582" y="914"/>
              </a:cxn>
              <a:cxn ang="0">
                <a:pos x="2636" y="914"/>
              </a:cxn>
            </a:cxnLst>
            <a:rect l="0" t="0" r="r" b="b"/>
            <a:pathLst>
              <a:path w="4218" h="3653">
                <a:moveTo>
                  <a:pt x="2636" y="914"/>
                </a:moveTo>
                <a:lnTo>
                  <a:pt x="3164" y="0"/>
                </a:lnTo>
                <a:lnTo>
                  <a:pt x="4218" y="1827"/>
                </a:lnTo>
                <a:lnTo>
                  <a:pt x="3164" y="3653"/>
                </a:lnTo>
                <a:lnTo>
                  <a:pt x="1055" y="3653"/>
                </a:lnTo>
                <a:lnTo>
                  <a:pt x="0" y="1827"/>
                </a:lnTo>
                <a:lnTo>
                  <a:pt x="1055" y="0"/>
                </a:lnTo>
                <a:lnTo>
                  <a:pt x="1582" y="914"/>
                </a:lnTo>
                <a:lnTo>
                  <a:pt x="2636" y="91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3" name="Freeform 59"/>
          <p:cNvSpPr>
            <a:spLocks/>
          </p:cNvSpPr>
          <p:nvPr userDrawn="1"/>
        </p:nvSpPr>
        <p:spPr bwMode="auto">
          <a:xfrm>
            <a:off x="3175000" y="771525"/>
            <a:ext cx="1116013" cy="966788"/>
          </a:xfrm>
          <a:custGeom>
            <a:avLst/>
            <a:gdLst/>
            <a:ahLst/>
            <a:cxnLst>
              <a:cxn ang="0">
                <a:pos x="1054" y="0"/>
              </a:cxn>
              <a:cxn ang="0">
                <a:pos x="1581" y="913"/>
              </a:cxn>
              <a:cxn ang="0">
                <a:pos x="2636" y="913"/>
              </a:cxn>
              <a:cxn ang="0">
                <a:pos x="3163" y="0"/>
              </a:cxn>
              <a:cxn ang="0">
                <a:pos x="4218" y="1826"/>
              </a:cxn>
              <a:cxn ang="0">
                <a:pos x="3163" y="3652"/>
              </a:cxn>
              <a:cxn ang="0">
                <a:pos x="1054" y="3652"/>
              </a:cxn>
              <a:cxn ang="0">
                <a:pos x="0" y="1826"/>
              </a:cxn>
              <a:cxn ang="0">
                <a:pos x="1054" y="0"/>
              </a:cxn>
            </a:cxnLst>
            <a:rect l="0" t="0" r="r" b="b"/>
            <a:pathLst>
              <a:path w="4218" h="3652">
                <a:moveTo>
                  <a:pt x="1054" y="0"/>
                </a:moveTo>
                <a:lnTo>
                  <a:pt x="1581" y="913"/>
                </a:lnTo>
                <a:lnTo>
                  <a:pt x="2636" y="913"/>
                </a:lnTo>
                <a:lnTo>
                  <a:pt x="3163" y="0"/>
                </a:lnTo>
                <a:lnTo>
                  <a:pt x="4218" y="1826"/>
                </a:lnTo>
                <a:lnTo>
                  <a:pt x="3163" y="3652"/>
                </a:lnTo>
                <a:lnTo>
                  <a:pt x="1054" y="3652"/>
                </a:lnTo>
                <a:lnTo>
                  <a:pt x="0" y="1826"/>
                </a:lnTo>
                <a:lnTo>
                  <a:pt x="1054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4" name="Freeform 60"/>
          <p:cNvSpPr>
            <a:spLocks/>
          </p:cNvSpPr>
          <p:nvPr userDrawn="1"/>
        </p:nvSpPr>
        <p:spPr bwMode="auto">
          <a:xfrm>
            <a:off x="4849813" y="771525"/>
            <a:ext cx="1116012" cy="966788"/>
          </a:xfrm>
          <a:custGeom>
            <a:avLst/>
            <a:gdLst/>
            <a:ahLst/>
            <a:cxnLst>
              <a:cxn ang="0">
                <a:pos x="2637" y="913"/>
              </a:cxn>
              <a:cxn ang="0">
                <a:pos x="3164" y="0"/>
              </a:cxn>
              <a:cxn ang="0">
                <a:pos x="4218" y="1826"/>
              </a:cxn>
              <a:cxn ang="0">
                <a:pos x="3164" y="3652"/>
              </a:cxn>
              <a:cxn ang="0">
                <a:pos x="1055" y="3652"/>
              </a:cxn>
              <a:cxn ang="0">
                <a:pos x="0" y="1826"/>
              </a:cxn>
              <a:cxn ang="0">
                <a:pos x="1055" y="0"/>
              </a:cxn>
              <a:cxn ang="0">
                <a:pos x="1582" y="913"/>
              </a:cxn>
              <a:cxn ang="0">
                <a:pos x="2637" y="913"/>
              </a:cxn>
            </a:cxnLst>
            <a:rect l="0" t="0" r="r" b="b"/>
            <a:pathLst>
              <a:path w="4218" h="3652">
                <a:moveTo>
                  <a:pt x="2637" y="913"/>
                </a:moveTo>
                <a:lnTo>
                  <a:pt x="3164" y="0"/>
                </a:lnTo>
                <a:lnTo>
                  <a:pt x="4218" y="1826"/>
                </a:lnTo>
                <a:lnTo>
                  <a:pt x="3164" y="3652"/>
                </a:lnTo>
                <a:lnTo>
                  <a:pt x="1055" y="3652"/>
                </a:lnTo>
                <a:lnTo>
                  <a:pt x="0" y="1826"/>
                </a:lnTo>
                <a:lnTo>
                  <a:pt x="1055" y="0"/>
                </a:lnTo>
                <a:lnTo>
                  <a:pt x="1582" y="913"/>
                </a:lnTo>
                <a:lnTo>
                  <a:pt x="2637" y="91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" name="Freeform 61"/>
          <p:cNvSpPr>
            <a:spLocks/>
          </p:cNvSpPr>
          <p:nvPr userDrawn="1"/>
        </p:nvSpPr>
        <p:spPr bwMode="auto">
          <a:xfrm>
            <a:off x="4013200" y="288925"/>
            <a:ext cx="1114425" cy="965200"/>
          </a:xfrm>
          <a:custGeom>
            <a:avLst/>
            <a:gdLst/>
            <a:ahLst/>
            <a:cxnLst>
              <a:cxn ang="0">
                <a:pos x="3163" y="3653"/>
              </a:cxn>
              <a:cxn ang="0">
                <a:pos x="1055" y="3653"/>
              </a:cxn>
              <a:cxn ang="0">
                <a:pos x="0" y="1827"/>
              </a:cxn>
              <a:cxn ang="0">
                <a:pos x="1055" y="0"/>
              </a:cxn>
              <a:cxn ang="0">
                <a:pos x="1582" y="914"/>
              </a:cxn>
              <a:cxn ang="0">
                <a:pos x="2636" y="914"/>
              </a:cxn>
              <a:cxn ang="0">
                <a:pos x="3163" y="0"/>
              </a:cxn>
              <a:cxn ang="0">
                <a:pos x="4218" y="1827"/>
              </a:cxn>
              <a:cxn ang="0">
                <a:pos x="3163" y="3653"/>
              </a:cxn>
            </a:cxnLst>
            <a:rect l="0" t="0" r="r" b="b"/>
            <a:pathLst>
              <a:path w="4218" h="3653">
                <a:moveTo>
                  <a:pt x="3163" y="3653"/>
                </a:moveTo>
                <a:lnTo>
                  <a:pt x="1055" y="3653"/>
                </a:lnTo>
                <a:lnTo>
                  <a:pt x="0" y="1827"/>
                </a:lnTo>
                <a:lnTo>
                  <a:pt x="1055" y="0"/>
                </a:lnTo>
                <a:lnTo>
                  <a:pt x="1582" y="914"/>
                </a:lnTo>
                <a:lnTo>
                  <a:pt x="2636" y="914"/>
                </a:lnTo>
                <a:lnTo>
                  <a:pt x="3163" y="0"/>
                </a:lnTo>
                <a:lnTo>
                  <a:pt x="4218" y="1827"/>
                </a:lnTo>
                <a:lnTo>
                  <a:pt x="3163" y="36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6" name="Freeform 62"/>
          <p:cNvSpPr>
            <a:spLocks/>
          </p:cNvSpPr>
          <p:nvPr userDrawn="1"/>
        </p:nvSpPr>
        <p:spPr bwMode="auto">
          <a:xfrm>
            <a:off x="5686425" y="288925"/>
            <a:ext cx="1116013" cy="965200"/>
          </a:xfrm>
          <a:custGeom>
            <a:avLst/>
            <a:gdLst/>
            <a:ahLst/>
            <a:cxnLst>
              <a:cxn ang="0">
                <a:pos x="4218" y="1827"/>
              </a:cxn>
              <a:cxn ang="0">
                <a:pos x="3163" y="3653"/>
              </a:cxn>
              <a:cxn ang="0">
                <a:pos x="1054" y="3653"/>
              </a:cxn>
              <a:cxn ang="0">
                <a:pos x="0" y="1827"/>
              </a:cxn>
              <a:cxn ang="0">
                <a:pos x="1054" y="0"/>
              </a:cxn>
              <a:cxn ang="0">
                <a:pos x="1582" y="914"/>
              </a:cxn>
              <a:cxn ang="0">
                <a:pos x="2636" y="914"/>
              </a:cxn>
              <a:cxn ang="0">
                <a:pos x="3163" y="0"/>
              </a:cxn>
              <a:cxn ang="0">
                <a:pos x="4218" y="1827"/>
              </a:cxn>
            </a:cxnLst>
            <a:rect l="0" t="0" r="r" b="b"/>
            <a:pathLst>
              <a:path w="4218" h="3653">
                <a:moveTo>
                  <a:pt x="4218" y="1827"/>
                </a:moveTo>
                <a:lnTo>
                  <a:pt x="3163" y="3653"/>
                </a:lnTo>
                <a:lnTo>
                  <a:pt x="1054" y="3653"/>
                </a:lnTo>
                <a:lnTo>
                  <a:pt x="0" y="1827"/>
                </a:lnTo>
                <a:lnTo>
                  <a:pt x="1054" y="0"/>
                </a:lnTo>
                <a:lnTo>
                  <a:pt x="1582" y="914"/>
                </a:lnTo>
                <a:lnTo>
                  <a:pt x="2636" y="914"/>
                </a:lnTo>
                <a:lnTo>
                  <a:pt x="3163" y="0"/>
                </a:lnTo>
                <a:lnTo>
                  <a:pt x="4218" y="182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7" name="Freeform 63"/>
          <p:cNvSpPr>
            <a:spLocks/>
          </p:cNvSpPr>
          <p:nvPr userDrawn="1"/>
        </p:nvSpPr>
        <p:spPr bwMode="auto">
          <a:xfrm>
            <a:off x="4849813" y="771525"/>
            <a:ext cx="1116012" cy="966788"/>
          </a:xfrm>
          <a:custGeom>
            <a:avLst/>
            <a:gdLst/>
            <a:ahLst/>
            <a:cxnLst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</a:cxnLst>
            <a:rect l="0" t="0" r="r" b="b"/>
            <a:pathLst>
              <a:path w="4218" h="3652">
                <a:moveTo>
                  <a:pt x="1055" y="0"/>
                </a:moveTo>
                <a:lnTo>
                  <a:pt x="0" y="1826"/>
                </a:lnTo>
                <a:lnTo>
                  <a:pt x="1055" y="3652"/>
                </a:ln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8" name="Freeform 64"/>
          <p:cNvSpPr>
            <a:spLocks/>
          </p:cNvSpPr>
          <p:nvPr userDrawn="1"/>
        </p:nvSpPr>
        <p:spPr bwMode="auto">
          <a:xfrm>
            <a:off x="5127625" y="771525"/>
            <a:ext cx="139700" cy="241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0" y="866"/>
              </a:cxn>
              <a:cxn ang="0">
                <a:pos x="500" y="866"/>
              </a:cxn>
            </a:cxnLst>
            <a:rect l="0" t="0" r="r" b="b"/>
            <a:pathLst>
              <a:path w="500" h="866">
                <a:moveTo>
                  <a:pt x="0" y="0"/>
                </a:moveTo>
                <a:lnTo>
                  <a:pt x="500" y="866"/>
                </a:lnTo>
                <a:lnTo>
                  <a:pt x="50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9" name="Freeform 65"/>
          <p:cNvSpPr>
            <a:spLocks/>
          </p:cNvSpPr>
          <p:nvPr userDrawn="1"/>
        </p:nvSpPr>
        <p:spPr bwMode="auto">
          <a:xfrm>
            <a:off x="5546725" y="771525"/>
            <a:ext cx="139700" cy="241300"/>
          </a:xfrm>
          <a:custGeom>
            <a:avLst/>
            <a:gdLst/>
            <a:ahLst/>
            <a:cxnLst>
              <a:cxn ang="0">
                <a:pos x="500" y="0"/>
              </a:cxn>
              <a:cxn ang="0">
                <a:pos x="0" y="866"/>
              </a:cxn>
              <a:cxn ang="0">
                <a:pos x="0" y="866"/>
              </a:cxn>
            </a:cxnLst>
            <a:rect l="0" t="0" r="r" b="b"/>
            <a:pathLst>
              <a:path w="500" h="866">
                <a:moveTo>
                  <a:pt x="500" y="0"/>
                </a:moveTo>
                <a:lnTo>
                  <a:pt x="0" y="866"/>
                </a:lnTo>
                <a:lnTo>
                  <a:pt x="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0" name="Freeform 66"/>
          <p:cNvSpPr>
            <a:spLocks/>
          </p:cNvSpPr>
          <p:nvPr userDrawn="1"/>
        </p:nvSpPr>
        <p:spPr bwMode="auto">
          <a:xfrm>
            <a:off x="5267325" y="1012825"/>
            <a:ext cx="279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1" name="Freeform 67"/>
          <p:cNvSpPr>
            <a:spLocks/>
          </p:cNvSpPr>
          <p:nvPr userDrawn="1"/>
        </p:nvSpPr>
        <p:spPr bwMode="auto">
          <a:xfrm>
            <a:off x="5686425" y="288925"/>
            <a:ext cx="1116013" cy="965200"/>
          </a:xfrm>
          <a:custGeom>
            <a:avLst/>
            <a:gdLst/>
            <a:ahLst/>
            <a:cxnLst>
              <a:cxn ang="0">
                <a:pos x="1054" y="0"/>
              </a:cxn>
              <a:cxn ang="0">
                <a:pos x="0" y="1827"/>
              </a:cxn>
              <a:cxn ang="0">
                <a:pos x="1054" y="3653"/>
              </a:cxn>
              <a:cxn ang="0">
                <a:pos x="3163" y="3653"/>
              </a:cxn>
              <a:cxn ang="0">
                <a:pos x="4218" y="1827"/>
              </a:cxn>
              <a:cxn ang="0">
                <a:pos x="3163" y="0"/>
              </a:cxn>
            </a:cxnLst>
            <a:rect l="0" t="0" r="r" b="b"/>
            <a:pathLst>
              <a:path w="4218" h="3653">
                <a:moveTo>
                  <a:pt x="1054" y="0"/>
                </a:moveTo>
                <a:lnTo>
                  <a:pt x="0" y="1827"/>
                </a:lnTo>
                <a:lnTo>
                  <a:pt x="1054" y="3653"/>
                </a:lnTo>
                <a:lnTo>
                  <a:pt x="3163" y="3653"/>
                </a:lnTo>
                <a:lnTo>
                  <a:pt x="4218" y="1827"/>
                </a:lnTo>
                <a:lnTo>
                  <a:pt x="3163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2" name="Freeform 68"/>
          <p:cNvSpPr>
            <a:spLocks/>
          </p:cNvSpPr>
          <p:nvPr userDrawn="1"/>
        </p:nvSpPr>
        <p:spPr bwMode="auto">
          <a:xfrm>
            <a:off x="5965825" y="288925"/>
            <a:ext cx="139700" cy="241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0" y="866"/>
              </a:cxn>
              <a:cxn ang="0">
                <a:pos x="500" y="866"/>
              </a:cxn>
            </a:cxnLst>
            <a:rect l="0" t="0" r="r" b="b"/>
            <a:pathLst>
              <a:path w="500" h="866">
                <a:moveTo>
                  <a:pt x="0" y="0"/>
                </a:moveTo>
                <a:lnTo>
                  <a:pt x="500" y="866"/>
                </a:lnTo>
                <a:lnTo>
                  <a:pt x="50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3" name="Freeform 69"/>
          <p:cNvSpPr>
            <a:spLocks/>
          </p:cNvSpPr>
          <p:nvPr userDrawn="1"/>
        </p:nvSpPr>
        <p:spPr bwMode="auto">
          <a:xfrm>
            <a:off x="6383338" y="288925"/>
            <a:ext cx="139700" cy="241300"/>
          </a:xfrm>
          <a:custGeom>
            <a:avLst/>
            <a:gdLst/>
            <a:ahLst/>
            <a:cxnLst>
              <a:cxn ang="0">
                <a:pos x="500" y="0"/>
              </a:cxn>
              <a:cxn ang="0">
                <a:pos x="0" y="866"/>
              </a:cxn>
              <a:cxn ang="0">
                <a:pos x="0" y="866"/>
              </a:cxn>
            </a:cxnLst>
            <a:rect l="0" t="0" r="r" b="b"/>
            <a:pathLst>
              <a:path w="500" h="866">
                <a:moveTo>
                  <a:pt x="500" y="0"/>
                </a:moveTo>
                <a:lnTo>
                  <a:pt x="0" y="866"/>
                </a:lnTo>
                <a:lnTo>
                  <a:pt x="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4" name="Freeform 70"/>
          <p:cNvSpPr>
            <a:spLocks/>
          </p:cNvSpPr>
          <p:nvPr userDrawn="1"/>
        </p:nvSpPr>
        <p:spPr bwMode="auto">
          <a:xfrm>
            <a:off x="6105525" y="530225"/>
            <a:ext cx="277813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5" name="Freeform 71"/>
          <p:cNvSpPr>
            <a:spLocks/>
          </p:cNvSpPr>
          <p:nvPr userDrawn="1"/>
        </p:nvSpPr>
        <p:spPr bwMode="auto">
          <a:xfrm>
            <a:off x="4013200" y="288925"/>
            <a:ext cx="1114425" cy="965200"/>
          </a:xfrm>
          <a:custGeom>
            <a:avLst/>
            <a:gdLst/>
            <a:ahLst/>
            <a:cxnLst>
              <a:cxn ang="0">
                <a:pos x="1055" y="0"/>
              </a:cxn>
              <a:cxn ang="0">
                <a:pos x="0" y="1827"/>
              </a:cxn>
              <a:cxn ang="0">
                <a:pos x="1055" y="3653"/>
              </a:cxn>
              <a:cxn ang="0">
                <a:pos x="3163" y="3653"/>
              </a:cxn>
              <a:cxn ang="0">
                <a:pos x="4218" y="1827"/>
              </a:cxn>
              <a:cxn ang="0">
                <a:pos x="3163" y="0"/>
              </a:cxn>
            </a:cxnLst>
            <a:rect l="0" t="0" r="r" b="b"/>
            <a:pathLst>
              <a:path w="4218" h="3653">
                <a:moveTo>
                  <a:pt x="1055" y="0"/>
                </a:moveTo>
                <a:lnTo>
                  <a:pt x="0" y="1827"/>
                </a:lnTo>
                <a:lnTo>
                  <a:pt x="1055" y="3653"/>
                </a:lnTo>
                <a:lnTo>
                  <a:pt x="3163" y="3653"/>
                </a:lnTo>
                <a:lnTo>
                  <a:pt x="4218" y="1827"/>
                </a:lnTo>
                <a:lnTo>
                  <a:pt x="3163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6" name="Freeform 72"/>
          <p:cNvSpPr>
            <a:spLocks/>
          </p:cNvSpPr>
          <p:nvPr userDrawn="1"/>
        </p:nvSpPr>
        <p:spPr bwMode="auto">
          <a:xfrm>
            <a:off x="4291013" y="288925"/>
            <a:ext cx="139700" cy="241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0" y="866"/>
              </a:cxn>
              <a:cxn ang="0">
                <a:pos x="500" y="866"/>
              </a:cxn>
            </a:cxnLst>
            <a:rect l="0" t="0" r="r" b="b"/>
            <a:pathLst>
              <a:path w="500" h="866">
                <a:moveTo>
                  <a:pt x="0" y="0"/>
                </a:moveTo>
                <a:lnTo>
                  <a:pt x="500" y="866"/>
                </a:lnTo>
                <a:lnTo>
                  <a:pt x="50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7" name="Freeform 73"/>
          <p:cNvSpPr>
            <a:spLocks/>
          </p:cNvSpPr>
          <p:nvPr userDrawn="1"/>
        </p:nvSpPr>
        <p:spPr bwMode="auto">
          <a:xfrm>
            <a:off x="4710113" y="288925"/>
            <a:ext cx="139700" cy="241300"/>
          </a:xfrm>
          <a:custGeom>
            <a:avLst/>
            <a:gdLst/>
            <a:ahLst/>
            <a:cxnLst>
              <a:cxn ang="0">
                <a:pos x="500" y="0"/>
              </a:cxn>
              <a:cxn ang="0">
                <a:pos x="0" y="866"/>
              </a:cxn>
              <a:cxn ang="0">
                <a:pos x="0" y="866"/>
              </a:cxn>
            </a:cxnLst>
            <a:rect l="0" t="0" r="r" b="b"/>
            <a:pathLst>
              <a:path w="500" h="866">
                <a:moveTo>
                  <a:pt x="500" y="0"/>
                </a:moveTo>
                <a:lnTo>
                  <a:pt x="0" y="866"/>
                </a:lnTo>
                <a:lnTo>
                  <a:pt x="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8" name="Freeform 74"/>
          <p:cNvSpPr>
            <a:spLocks/>
          </p:cNvSpPr>
          <p:nvPr userDrawn="1"/>
        </p:nvSpPr>
        <p:spPr bwMode="auto">
          <a:xfrm>
            <a:off x="4430713" y="530225"/>
            <a:ext cx="279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9" name="Freeform 75"/>
          <p:cNvSpPr>
            <a:spLocks/>
          </p:cNvSpPr>
          <p:nvPr userDrawn="1"/>
        </p:nvSpPr>
        <p:spPr bwMode="auto">
          <a:xfrm>
            <a:off x="3175000" y="771525"/>
            <a:ext cx="1116013" cy="966788"/>
          </a:xfrm>
          <a:custGeom>
            <a:avLst/>
            <a:gdLst/>
            <a:ahLst/>
            <a:cxnLst>
              <a:cxn ang="0">
                <a:pos x="1054" y="0"/>
              </a:cxn>
              <a:cxn ang="0">
                <a:pos x="0" y="1826"/>
              </a:cxn>
              <a:cxn ang="0">
                <a:pos x="1054" y="3652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</a:cxnLst>
            <a:rect l="0" t="0" r="r" b="b"/>
            <a:pathLst>
              <a:path w="4218" h="3652">
                <a:moveTo>
                  <a:pt x="1054" y="0"/>
                </a:moveTo>
                <a:lnTo>
                  <a:pt x="0" y="1826"/>
                </a:lnTo>
                <a:lnTo>
                  <a:pt x="1054" y="3652"/>
                </a:ln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0" name="Freeform 76"/>
          <p:cNvSpPr>
            <a:spLocks/>
          </p:cNvSpPr>
          <p:nvPr userDrawn="1"/>
        </p:nvSpPr>
        <p:spPr bwMode="auto">
          <a:xfrm>
            <a:off x="3454400" y="771525"/>
            <a:ext cx="139700" cy="241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0" y="866"/>
              </a:cxn>
              <a:cxn ang="0">
                <a:pos x="500" y="866"/>
              </a:cxn>
            </a:cxnLst>
            <a:rect l="0" t="0" r="r" b="b"/>
            <a:pathLst>
              <a:path w="500" h="866">
                <a:moveTo>
                  <a:pt x="0" y="0"/>
                </a:moveTo>
                <a:lnTo>
                  <a:pt x="500" y="866"/>
                </a:lnTo>
                <a:lnTo>
                  <a:pt x="50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1" name="Freeform 77"/>
          <p:cNvSpPr>
            <a:spLocks/>
          </p:cNvSpPr>
          <p:nvPr userDrawn="1"/>
        </p:nvSpPr>
        <p:spPr bwMode="auto">
          <a:xfrm>
            <a:off x="3873500" y="771525"/>
            <a:ext cx="139700" cy="241300"/>
          </a:xfrm>
          <a:custGeom>
            <a:avLst/>
            <a:gdLst/>
            <a:ahLst/>
            <a:cxnLst>
              <a:cxn ang="0">
                <a:pos x="500" y="0"/>
              </a:cxn>
              <a:cxn ang="0">
                <a:pos x="0" y="866"/>
              </a:cxn>
              <a:cxn ang="0">
                <a:pos x="0" y="866"/>
              </a:cxn>
            </a:cxnLst>
            <a:rect l="0" t="0" r="r" b="b"/>
            <a:pathLst>
              <a:path w="500" h="866">
                <a:moveTo>
                  <a:pt x="500" y="0"/>
                </a:moveTo>
                <a:lnTo>
                  <a:pt x="0" y="866"/>
                </a:lnTo>
                <a:lnTo>
                  <a:pt x="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2" name="Freeform 78"/>
          <p:cNvSpPr>
            <a:spLocks/>
          </p:cNvSpPr>
          <p:nvPr userDrawn="1"/>
        </p:nvSpPr>
        <p:spPr bwMode="auto">
          <a:xfrm>
            <a:off x="3594100" y="1012825"/>
            <a:ext cx="279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3" name="Freeform 79"/>
          <p:cNvSpPr>
            <a:spLocks/>
          </p:cNvSpPr>
          <p:nvPr userDrawn="1"/>
        </p:nvSpPr>
        <p:spPr bwMode="auto">
          <a:xfrm>
            <a:off x="2338388" y="288925"/>
            <a:ext cx="1116012" cy="965200"/>
          </a:xfrm>
          <a:custGeom>
            <a:avLst/>
            <a:gdLst/>
            <a:ahLst/>
            <a:cxnLst>
              <a:cxn ang="0">
                <a:pos x="1055" y="0"/>
              </a:cxn>
              <a:cxn ang="0">
                <a:pos x="0" y="1827"/>
              </a:cxn>
              <a:cxn ang="0">
                <a:pos x="1055" y="3653"/>
              </a:cxn>
              <a:cxn ang="0">
                <a:pos x="3164" y="3653"/>
              </a:cxn>
              <a:cxn ang="0">
                <a:pos x="4218" y="1827"/>
              </a:cxn>
              <a:cxn ang="0">
                <a:pos x="3164" y="0"/>
              </a:cxn>
            </a:cxnLst>
            <a:rect l="0" t="0" r="r" b="b"/>
            <a:pathLst>
              <a:path w="4218" h="3653">
                <a:moveTo>
                  <a:pt x="1055" y="0"/>
                </a:moveTo>
                <a:lnTo>
                  <a:pt x="0" y="1827"/>
                </a:lnTo>
                <a:lnTo>
                  <a:pt x="1055" y="3653"/>
                </a:lnTo>
                <a:lnTo>
                  <a:pt x="3164" y="3653"/>
                </a:lnTo>
                <a:lnTo>
                  <a:pt x="4218" y="1827"/>
                </a:lnTo>
                <a:lnTo>
                  <a:pt x="3164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4" name="Freeform 80"/>
          <p:cNvSpPr>
            <a:spLocks/>
          </p:cNvSpPr>
          <p:nvPr userDrawn="1"/>
        </p:nvSpPr>
        <p:spPr bwMode="auto">
          <a:xfrm>
            <a:off x="2617788" y="288925"/>
            <a:ext cx="139700" cy="241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0" y="866"/>
              </a:cxn>
              <a:cxn ang="0">
                <a:pos x="500" y="866"/>
              </a:cxn>
            </a:cxnLst>
            <a:rect l="0" t="0" r="r" b="b"/>
            <a:pathLst>
              <a:path w="500" h="866">
                <a:moveTo>
                  <a:pt x="0" y="0"/>
                </a:moveTo>
                <a:lnTo>
                  <a:pt x="500" y="866"/>
                </a:lnTo>
                <a:lnTo>
                  <a:pt x="50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5" name="Freeform 81"/>
          <p:cNvSpPr>
            <a:spLocks/>
          </p:cNvSpPr>
          <p:nvPr userDrawn="1"/>
        </p:nvSpPr>
        <p:spPr bwMode="auto">
          <a:xfrm>
            <a:off x="3035300" y="288925"/>
            <a:ext cx="139700" cy="241300"/>
          </a:xfrm>
          <a:custGeom>
            <a:avLst/>
            <a:gdLst/>
            <a:ahLst/>
            <a:cxnLst>
              <a:cxn ang="0">
                <a:pos x="500" y="0"/>
              </a:cxn>
              <a:cxn ang="0">
                <a:pos x="0" y="866"/>
              </a:cxn>
              <a:cxn ang="0">
                <a:pos x="0" y="866"/>
              </a:cxn>
            </a:cxnLst>
            <a:rect l="0" t="0" r="r" b="b"/>
            <a:pathLst>
              <a:path w="500" h="866">
                <a:moveTo>
                  <a:pt x="500" y="0"/>
                </a:moveTo>
                <a:lnTo>
                  <a:pt x="0" y="866"/>
                </a:lnTo>
                <a:lnTo>
                  <a:pt x="0" y="86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" name="Freeform 82"/>
          <p:cNvSpPr>
            <a:spLocks/>
          </p:cNvSpPr>
          <p:nvPr userDrawn="1"/>
        </p:nvSpPr>
        <p:spPr bwMode="auto">
          <a:xfrm>
            <a:off x="2757488" y="530225"/>
            <a:ext cx="277812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7" name="Freeform 83"/>
          <p:cNvSpPr>
            <a:spLocks/>
          </p:cNvSpPr>
          <p:nvPr userDrawn="1"/>
        </p:nvSpPr>
        <p:spPr bwMode="auto">
          <a:xfrm>
            <a:off x="2338388" y="5119688"/>
            <a:ext cx="1116012" cy="966787"/>
          </a:xfrm>
          <a:custGeom>
            <a:avLst/>
            <a:gdLst/>
            <a:ahLst/>
            <a:cxnLst>
              <a:cxn ang="0">
                <a:pos x="2636" y="2739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  <a:cxn ang="0">
                <a:pos x="1582" y="2739"/>
              </a:cxn>
              <a:cxn ang="0">
                <a:pos x="2636" y="2739"/>
              </a:cxn>
            </a:cxnLst>
            <a:rect l="0" t="0" r="r" b="b"/>
            <a:pathLst>
              <a:path w="4218" h="3652">
                <a:moveTo>
                  <a:pt x="2636" y="2739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lnTo>
                  <a:pt x="1582" y="2739"/>
                </a:lnTo>
                <a:lnTo>
                  <a:pt x="2636" y="27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8" name="Freeform 84"/>
          <p:cNvSpPr>
            <a:spLocks/>
          </p:cNvSpPr>
          <p:nvPr userDrawn="1"/>
        </p:nvSpPr>
        <p:spPr bwMode="auto">
          <a:xfrm>
            <a:off x="3175000" y="5603875"/>
            <a:ext cx="1116013" cy="965200"/>
          </a:xfrm>
          <a:custGeom>
            <a:avLst/>
            <a:gdLst/>
            <a:ahLst/>
            <a:cxnLst>
              <a:cxn ang="0">
                <a:pos x="1054" y="3653"/>
              </a:cxn>
              <a:cxn ang="0">
                <a:pos x="1581" y="2739"/>
              </a:cxn>
              <a:cxn ang="0">
                <a:pos x="2636" y="2739"/>
              </a:cxn>
              <a:cxn ang="0">
                <a:pos x="3163" y="3653"/>
              </a:cxn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3"/>
              </a:cxn>
            </a:cxnLst>
            <a:rect l="0" t="0" r="r" b="b"/>
            <a:pathLst>
              <a:path w="4218" h="3653">
                <a:moveTo>
                  <a:pt x="1054" y="3653"/>
                </a:moveTo>
                <a:lnTo>
                  <a:pt x="1581" y="2739"/>
                </a:lnTo>
                <a:lnTo>
                  <a:pt x="2636" y="2739"/>
                </a:lnTo>
                <a:lnTo>
                  <a:pt x="3163" y="3653"/>
                </a:lnTo>
                <a:lnTo>
                  <a:pt x="4218" y="1826"/>
                </a:ln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9" name="Freeform 85"/>
          <p:cNvSpPr>
            <a:spLocks/>
          </p:cNvSpPr>
          <p:nvPr userDrawn="1"/>
        </p:nvSpPr>
        <p:spPr bwMode="auto">
          <a:xfrm>
            <a:off x="4849813" y="5603875"/>
            <a:ext cx="1116012" cy="965200"/>
          </a:xfrm>
          <a:custGeom>
            <a:avLst/>
            <a:gdLst/>
            <a:ahLst/>
            <a:cxnLst>
              <a:cxn ang="0">
                <a:pos x="2637" y="2739"/>
              </a:cxn>
              <a:cxn ang="0">
                <a:pos x="3164" y="3653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3"/>
              </a:cxn>
              <a:cxn ang="0">
                <a:pos x="1582" y="2739"/>
              </a:cxn>
              <a:cxn ang="0">
                <a:pos x="2637" y="2739"/>
              </a:cxn>
            </a:cxnLst>
            <a:rect l="0" t="0" r="r" b="b"/>
            <a:pathLst>
              <a:path w="4218" h="3653">
                <a:moveTo>
                  <a:pt x="2637" y="2739"/>
                </a:moveTo>
                <a:lnTo>
                  <a:pt x="3164" y="3653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3"/>
                </a:lnTo>
                <a:lnTo>
                  <a:pt x="1582" y="2739"/>
                </a:lnTo>
                <a:lnTo>
                  <a:pt x="2637" y="27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0" name="Freeform 86"/>
          <p:cNvSpPr>
            <a:spLocks/>
          </p:cNvSpPr>
          <p:nvPr userDrawn="1"/>
        </p:nvSpPr>
        <p:spPr bwMode="auto">
          <a:xfrm>
            <a:off x="4013200" y="5119688"/>
            <a:ext cx="1114425" cy="966787"/>
          </a:xfrm>
          <a:custGeom>
            <a:avLst/>
            <a:gdLst/>
            <a:ahLst/>
            <a:cxnLst>
              <a:cxn ang="0">
                <a:pos x="3163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  <a:cxn ang="0">
                <a:pos x="1582" y="2739"/>
              </a:cxn>
              <a:cxn ang="0">
                <a:pos x="2636" y="2739"/>
              </a:cxn>
              <a:cxn ang="0">
                <a:pos x="3163" y="3652"/>
              </a:cxn>
              <a:cxn ang="0">
                <a:pos x="4218" y="1826"/>
              </a:cxn>
              <a:cxn ang="0">
                <a:pos x="3163" y="0"/>
              </a:cxn>
            </a:cxnLst>
            <a:rect l="0" t="0" r="r" b="b"/>
            <a:pathLst>
              <a:path w="4218" h="3652">
                <a:moveTo>
                  <a:pt x="3163" y="0"/>
                </a:move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lnTo>
                  <a:pt x="1582" y="2739"/>
                </a:lnTo>
                <a:lnTo>
                  <a:pt x="2636" y="2739"/>
                </a:lnTo>
                <a:lnTo>
                  <a:pt x="3163" y="3652"/>
                </a:lnTo>
                <a:lnTo>
                  <a:pt x="4218" y="1826"/>
                </a:lnTo>
                <a:lnTo>
                  <a:pt x="3163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1" name="Freeform 87"/>
          <p:cNvSpPr>
            <a:spLocks/>
          </p:cNvSpPr>
          <p:nvPr userDrawn="1"/>
        </p:nvSpPr>
        <p:spPr bwMode="auto">
          <a:xfrm>
            <a:off x="5686425" y="5119688"/>
            <a:ext cx="1116013" cy="966787"/>
          </a:xfrm>
          <a:custGeom>
            <a:avLst/>
            <a:gdLst/>
            <a:ahLst/>
            <a:cxnLst>
              <a:cxn ang="0">
                <a:pos x="4218" y="1826"/>
              </a:cxn>
              <a:cxn ang="0">
                <a:pos x="3163" y="0"/>
              </a:cxn>
              <a:cxn ang="0">
                <a:pos x="1054" y="0"/>
              </a:cxn>
              <a:cxn ang="0">
                <a:pos x="0" y="1826"/>
              </a:cxn>
              <a:cxn ang="0">
                <a:pos x="1054" y="3652"/>
              </a:cxn>
              <a:cxn ang="0">
                <a:pos x="1582" y="2739"/>
              </a:cxn>
              <a:cxn ang="0">
                <a:pos x="2636" y="2739"/>
              </a:cxn>
              <a:cxn ang="0">
                <a:pos x="3163" y="3652"/>
              </a:cxn>
              <a:cxn ang="0">
                <a:pos x="4218" y="1826"/>
              </a:cxn>
            </a:cxnLst>
            <a:rect l="0" t="0" r="r" b="b"/>
            <a:pathLst>
              <a:path w="4218" h="3652">
                <a:moveTo>
                  <a:pt x="4218" y="1826"/>
                </a:moveTo>
                <a:lnTo>
                  <a:pt x="3163" y="0"/>
                </a:lnTo>
                <a:lnTo>
                  <a:pt x="1054" y="0"/>
                </a:lnTo>
                <a:lnTo>
                  <a:pt x="0" y="1826"/>
                </a:lnTo>
                <a:lnTo>
                  <a:pt x="1054" y="3652"/>
                </a:lnTo>
                <a:lnTo>
                  <a:pt x="1582" y="2739"/>
                </a:lnTo>
                <a:lnTo>
                  <a:pt x="2636" y="2739"/>
                </a:lnTo>
                <a:lnTo>
                  <a:pt x="3163" y="3652"/>
                </a:lnTo>
                <a:lnTo>
                  <a:pt x="4218" y="18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2" name="Freeform 88"/>
          <p:cNvSpPr>
            <a:spLocks/>
          </p:cNvSpPr>
          <p:nvPr userDrawn="1"/>
        </p:nvSpPr>
        <p:spPr bwMode="auto">
          <a:xfrm>
            <a:off x="4849813" y="5603875"/>
            <a:ext cx="1116012" cy="965200"/>
          </a:xfrm>
          <a:custGeom>
            <a:avLst/>
            <a:gdLst/>
            <a:ahLst/>
            <a:cxnLst>
              <a:cxn ang="0">
                <a:pos x="1055" y="3653"/>
              </a:cxn>
              <a:cxn ang="0">
                <a:pos x="0" y="1826"/>
              </a:cxn>
              <a:cxn ang="0">
                <a:pos x="1055" y="0"/>
              </a:cxn>
              <a:cxn ang="0">
                <a:pos x="3164" y="0"/>
              </a:cxn>
              <a:cxn ang="0">
                <a:pos x="4218" y="1826"/>
              </a:cxn>
              <a:cxn ang="0">
                <a:pos x="3164" y="3653"/>
              </a:cxn>
            </a:cxnLst>
            <a:rect l="0" t="0" r="r" b="b"/>
            <a:pathLst>
              <a:path w="4218" h="3653">
                <a:moveTo>
                  <a:pt x="1055" y="3653"/>
                </a:moveTo>
                <a:lnTo>
                  <a:pt x="0" y="1826"/>
                </a:lnTo>
                <a:lnTo>
                  <a:pt x="1055" y="0"/>
                </a:lnTo>
                <a:lnTo>
                  <a:pt x="3164" y="0"/>
                </a:lnTo>
                <a:lnTo>
                  <a:pt x="4218" y="1826"/>
                </a:lnTo>
                <a:lnTo>
                  <a:pt x="3164" y="3653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3" name="Freeform 89"/>
          <p:cNvSpPr>
            <a:spLocks/>
          </p:cNvSpPr>
          <p:nvPr userDrawn="1"/>
        </p:nvSpPr>
        <p:spPr bwMode="auto">
          <a:xfrm>
            <a:off x="5127625" y="6327775"/>
            <a:ext cx="139700" cy="241300"/>
          </a:xfrm>
          <a:custGeom>
            <a:avLst/>
            <a:gdLst/>
            <a:ahLst/>
            <a:cxnLst>
              <a:cxn ang="0">
                <a:pos x="0" y="866"/>
              </a:cxn>
              <a:cxn ang="0">
                <a:pos x="500" y="0"/>
              </a:cxn>
              <a:cxn ang="0">
                <a:pos x="500" y="0"/>
              </a:cxn>
            </a:cxnLst>
            <a:rect l="0" t="0" r="r" b="b"/>
            <a:pathLst>
              <a:path w="500" h="866">
                <a:moveTo>
                  <a:pt x="0" y="866"/>
                </a:moveTo>
                <a:lnTo>
                  <a:pt x="500" y="0"/>
                </a:lnTo>
                <a:lnTo>
                  <a:pt x="5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4" name="Freeform 90"/>
          <p:cNvSpPr>
            <a:spLocks/>
          </p:cNvSpPr>
          <p:nvPr userDrawn="1"/>
        </p:nvSpPr>
        <p:spPr bwMode="auto">
          <a:xfrm>
            <a:off x="5546725" y="6327775"/>
            <a:ext cx="139700" cy="241300"/>
          </a:xfrm>
          <a:custGeom>
            <a:avLst/>
            <a:gdLst/>
            <a:ahLst/>
            <a:cxnLst>
              <a:cxn ang="0">
                <a:pos x="500" y="866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00" h="866">
                <a:moveTo>
                  <a:pt x="500" y="86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5" name="Freeform 91"/>
          <p:cNvSpPr>
            <a:spLocks/>
          </p:cNvSpPr>
          <p:nvPr userDrawn="1"/>
        </p:nvSpPr>
        <p:spPr bwMode="auto">
          <a:xfrm>
            <a:off x="5267325" y="6327775"/>
            <a:ext cx="279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6" name="Freeform 92"/>
          <p:cNvSpPr>
            <a:spLocks/>
          </p:cNvSpPr>
          <p:nvPr userDrawn="1"/>
        </p:nvSpPr>
        <p:spPr bwMode="auto">
          <a:xfrm>
            <a:off x="5686425" y="5119688"/>
            <a:ext cx="1116013" cy="966787"/>
          </a:xfrm>
          <a:custGeom>
            <a:avLst/>
            <a:gdLst/>
            <a:ahLst/>
            <a:cxnLst>
              <a:cxn ang="0">
                <a:pos x="1054" y="3652"/>
              </a:cxn>
              <a:cxn ang="0">
                <a:pos x="0" y="1826"/>
              </a:cxn>
              <a:cxn ang="0">
                <a:pos x="1054" y="0"/>
              </a:cxn>
              <a:cxn ang="0">
                <a:pos x="3163" y="0"/>
              </a:cxn>
              <a:cxn ang="0">
                <a:pos x="4218" y="1826"/>
              </a:cxn>
              <a:cxn ang="0">
                <a:pos x="3163" y="3652"/>
              </a:cxn>
            </a:cxnLst>
            <a:rect l="0" t="0" r="r" b="b"/>
            <a:pathLst>
              <a:path w="4218" h="3652">
                <a:moveTo>
                  <a:pt x="1054" y="3652"/>
                </a:moveTo>
                <a:lnTo>
                  <a:pt x="0" y="1826"/>
                </a:lnTo>
                <a:lnTo>
                  <a:pt x="1054" y="0"/>
                </a:lnTo>
                <a:lnTo>
                  <a:pt x="3163" y="0"/>
                </a:lnTo>
                <a:lnTo>
                  <a:pt x="4218" y="1826"/>
                </a:lnTo>
                <a:lnTo>
                  <a:pt x="3163" y="3652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7" name="Freeform 93"/>
          <p:cNvSpPr>
            <a:spLocks/>
          </p:cNvSpPr>
          <p:nvPr userDrawn="1"/>
        </p:nvSpPr>
        <p:spPr bwMode="auto">
          <a:xfrm>
            <a:off x="5965825" y="5845175"/>
            <a:ext cx="139700" cy="241300"/>
          </a:xfrm>
          <a:custGeom>
            <a:avLst/>
            <a:gdLst/>
            <a:ahLst/>
            <a:cxnLst>
              <a:cxn ang="0">
                <a:pos x="0" y="866"/>
              </a:cxn>
              <a:cxn ang="0">
                <a:pos x="500" y="0"/>
              </a:cxn>
              <a:cxn ang="0">
                <a:pos x="500" y="0"/>
              </a:cxn>
            </a:cxnLst>
            <a:rect l="0" t="0" r="r" b="b"/>
            <a:pathLst>
              <a:path w="500" h="866">
                <a:moveTo>
                  <a:pt x="0" y="866"/>
                </a:moveTo>
                <a:lnTo>
                  <a:pt x="500" y="0"/>
                </a:lnTo>
                <a:lnTo>
                  <a:pt x="5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8" name="Freeform 94"/>
          <p:cNvSpPr>
            <a:spLocks/>
          </p:cNvSpPr>
          <p:nvPr userDrawn="1"/>
        </p:nvSpPr>
        <p:spPr bwMode="auto">
          <a:xfrm>
            <a:off x="6383338" y="5845175"/>
            <a:ext cx="139700" cy="241300"/>
          </a:xfrm>
          <a:custGeom>
            <a:avLst/>
            <a:gdLst/>
            <a:ahLst/>
            <a:cxnLst>
              <a:cxn ang="0">
                <a:pos x="500" y="866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00" h="866">
                <a:moveTo>
                  <a:pt x="500" y="86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9" name="Freeform 95"/>
          <p:cNvSpPr>
            <a:spLocks/>
          </p:cNvSpPr>
          <p:nvPr userDrawn="1"/>
        </p:nvSpPr>
        <p:spPr bwMode="auto">
          <a:xfrm>
            <a:off x="6105525" y="5845175"/>
            <a:ext cx="277813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0" name="Freeform 96"/>
          <p:cNvSpPr>
            <a:spLocks/>
          </p:cNvSpPr>
          <p:nvPr userDrawn="1"/>
        </p:nvSpPr>
        <p:spPr bwMode="auto">
          <a:xfrm>
            <a:off x="4013200" y="5119688"/>
            <a:ext cx="1114425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0" y="1826"/>
              </a:cxn>
              <a:cxn ang="0">
                <a:pos x="1055" y="0"/>
              </a:cxn>
              <a:cxn ang="0">
                <a:pos x="3163" y="0"/>
              </a:cxn>
              <a:cxn ang="0">
                <a:pos x="4218" y="1826"/>
              </a:cxn>
              <a:cxn ang="0">
                <a:pos x="3163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0" y="1826"/>
                </a:lnTo>
                <a:lnTo>
                  <a:pt x="1055" y="0"/>
                </a:lnTo>
                <a:lnTo>
                  <a:pt x="3163" y="0"/>
                </a:lnTo>
                <a:lnTo>
                  <a:pt x="4218" y="1826"/>
                </a:lnTo>
                <a:lnTo>
                  <a:pt x="3163" y="3652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1" name="Freeform 97"/>
          <p:cNvSpPr>
            <a:spLocks/>
          </p:cNvSpPr>
          <p:nvPr userDrawn="1"/>
        </p:nvSpPr>
        <p:spPr bwMode="auto">
          <a:xfrm>
            <a:off x="4291013" y="5845175"/>
            <a:ext cx="139700" cy="241300"/>
          </a:xfrm>
          <a:custGeom>
            <a:avLst/>
            <a:gdLst/>
            <a:ahLst/>
            <a:cxnLst>
              <a:cxn ang="0">
                <a:pos x="0" y="866"/>
              </a:cxn>
              <a:cxn ang="0">
                <a:pos x="500" y="0"/>
              </a:cxn>
              <a:cxn ang="0">
                <a:pos x="500" y="0"/>
              </a:cxn>
            </a:cxnLst>
            <a:rect l="0" t="0" r="r" b="b"/>
            <a:pathLst>
              <a:path w="500" h="866">
                <a:moveTo>
                  <a:pt x="0" y="866"/>
                </a:moveTo>
                <a:lnTo>
                  <a:pt x="500" y="0"/>
                </a:lnTo>
                <a:lnTo>
                  <a:pt x="5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2" name="Freeform 98"/>
          <p:cNvSpPr>
            <a:spLocks/>
          </p:cNvSpPr>
          <p:nvPr userDrawn="1"/>
        </p:nvSpPr>
        <p:spPr bwMode="auto">
          <a:xfrm>
            <a:off x="4710113" y="5845175"/>
            <a:ext cx="139700" cy="241300"/>
          </a:xfrm>
          <a:custGeom>
            <a:avLst/>
            <a:gdLst/>
            <a:ahLst/>
            <a:cxnLst>
              <a:cxn ang="0">
                <a:pos x="500" y="866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00" h="866">
                <a:moveTo>
                  <a:pt x="500" y="86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3" name="Freeform 99"/>
          <p:cNvSpPr>
            <a:spLocks/>
          </p:cNvSpPr>
          <p:nvPr userDrawn="1"/>
        </p:nvSpPr>
        <p:spPr bwMode="auto">
          <a:xfrm>
            <a:off x="4430713" y="5845175"/>
            <a:ext cx="279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4" name="Freeform 100"/>
          <p:cNvSpPr>
            <a:spLocks/>
          </p:cNvSpPr>
          <p:nvPr userDrawn="1"/>
        </p:nvSpPr>
        <p:spPr bwMode="auto">
          <a:xfrm>
            <a:off x="3175000" y="5603875"/>
            <a:ext cx="1116013" cy="965200"/>
          </a:xfrm>
          <a:custGeom>
            <a:avLst/>
            <a:gdLst/>
            <a:ahLst/>
            <a:cxnLst>
              <a:cxn ang="0">
                <a:pos x="1054" y="3653"/>
              </a:cxn>
              <a:cxn ang="0">
                <a:pos x="0" y="1826"/>
              </a:cxn>
              <a:cxn ang="0">
                <a:pos x="1054" y="0"/>
              </a:cxn>
              <a:cxn ang="0">
                <a:pos x="3163" y="0"/>
              </a:cxn>
              <a:cxn ang="0">
                <a:pos x="4218" y="1826"/>
              </a:cxn>
              <a:cxn ang="0">
                <a:pos x="3163" y="3653"/>
              </a:cxn>
            </a:cxnLst>
            <a:rect l="0" t="0" r="r" b="b"/>
            <a:pathLst>
              <a:path w="4218" h="3653">
                <a:moveTo>
                  <a:pt x="1054" y="3653"/>
                </a:moveTo>
                <a:lnTo>
                  <a:pt x="0" y="1826"/>
                </a:lnTo>
                <a:lnTo>
                  <a:pt x="1054" y="0"/>
                </a:lnTo>
                <a:lnTo>
                  <a:pt x="3163" y="0"/>
                </a:lnTo>
                <a:lnTo>
                  <a:pt x="4218" y="1826"/>
                </a:lnTo>
                <a:lnTo>
                  <a:pt x="3163" y="3653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5" name="Freeform 101"/>
          <p:cNvSpPr>
            <a:spLocks/>
          </p:cNvSpPr>
          <p:nvPr userDrawn="1"/>
        </p:nvSpPr>
        <p:spPr bwMode="auto">
          <a:xfrm>
            <a:off x="3454400" y="6327775"/>
            <a:ext cx="139700" cy="241300"/>
          </a:xfrm>
          <a:custGeom>
            <a:avLst/>
            <a:gdLst/>
            <a:ahLst/>
            <a:cxnLst>
              <a:cxn ang="0">
                <a:pos x="0" y="866"/>
              </a:cxn>
              <a:cxn ang="0">
                <a:pos x="500" y="0"/>
              </a:cxn>
              <a:cxn ang="0">
                <a:pos x="500" y="0"/>
              </a:cxn>
            </a:cxnLst>
            <a:rect l="0" t="0" r="r" b="b"/>
            <a:pathLst>
              <a:path w="500" h="866">
                <a:moveTo>
                  <a:pt x="0" y="866"/>
                </a:moveTo>
                <a:lnTo>
                  <a:pt x="500" y="0"/>
                </a:lnTo>
                <a:lnTo>
                  <a:pt x="5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" name="Freeform 102"/>
          <p:cNvSpPr>
            <a:spLocks/>
          </p:cNvSpPr>
          <p:nvPr userDrawn="1"/>
        </p:nvSpPr>
        <p:spPr bwMode="auto">
          <a:xfrm>
            <a:off x="3873500" y="6327775"/>
            <a:ext cx="139700" cy="241300"/>
          </a:xfrm>
          <a:custGeom>
            <a:avLst/>
            <a:gdLst/>
            <a:ahLst/>
            <a:cxnLst>
              <a:cxn ang="0">
                <a:pos x="500" y="866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00" h="866">
                <a:moveTo>
                  <a:pt x="500" y="86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" name="Freeform 103"/>
          <p:cNvSpPr>
            <a:spLocks/>
          </p:cNvSpPr>
          <p:nvPr userDrawn="1"/>
        </p:nvSpPr>
        <p:spPr bwMode="auto">
          <a:xfrm>
            <a:off x="3594100" y="6327775"/>
            <a:ext cx="279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" name="Freeform 104"/>
          <p:cNvSpPr>
            <a:spLocks/>
          </p:cNvSpPr>
          <p:nvPr userDrawn="1"/>
        </p:nvSpPr>
        <p:spPr bwMode="auto">
          <a:xfrm>
            <a:off x="2338388" y="5119688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0" y="1826"/>
              </a:cxn>
              <a:cxn ang="0">
                <a:pos x="1055" y="0"/>
              </a:cxn>
              <a:cxn ang="0">
                <a:pos x="3164" y="0"/>
              </a:cxn>
              <a:cxn ang="0">
                <a:pos x="4218" y="1826"/>
              </a:cxn>
              <a:cxn ang="0">
                <a:pos x="3164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0" y="1826"/>
                </a:lnTo>
                <a:lnTo>
                  <a:pt x="1055" y="0"/>
                </a:lnTo>
                <a:lnTo>
                  <a:pt x="3164" y="0"/>
                </a:lnTo>
                <a:lnTo>
                  <a:pt x="4218" y="1826"/>
                </a:lnTo>
                <a:lnTo>
                  <a:pt x="3164" y="3652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" name="Freeform 105"/>
          <p:cNvSpPr>
            <a:spLocks/>
          </p:cNvSpPr>
          <p:nvPr userDrawn="1"/>
        </p:nvSpPr>
        <p:spPr bwMode="auto">
          <a:xfrm>
            <a:off x="2617788" y="5845175"/>
            <a:ext cx="139700" cy="241300"/>
          </a:xfrm>
          <a:custGeom>
            <a:avLst/>
            <a:gdLst/>
            <a:ahLst/>
            <a:cxnLst>
              <a:cxn ang="0">
                <a:pos x="0" y="866"/>
              </a:cxn>
              <a:cxn ang="0">
                <a:pos x="500" y="0"/>
              </a:cxn>
              <a:cxn ang="0">
                <a:pos x="500" y="0"/>
              </a:cxn>
            </a:cxnLst>
            <a:rect l="0" t="0" r="r" b="b"/>
            <a:pathLst>
              <a:path w="500" h="866">
                <a:moveTo>
                  <a:pt x="0" y="866"/>
                </a:moveTo>
                <a:lnTo>
                  <a:pt x="500" y="0"/>
                </a:lnTo>
                <a:lnTo>
                  <a:pt x="5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0" name="Freeform 106"/>
          <p:cNvSpPr>
            <a:spLocks/>
          </p:cNvSpPr>
          <p:nvPr userDrawn="1"/>
        </p:nvSpPr>
        <p:spPr bwMode="auto">
          <a:xfrm>
            <a:off x="3035300" y="5845175"/>
            <a:ext cx="139700" cy="241300"/>
          </a:xfrm>
          <a:custGeom>
            <a:avLst/>
            <a:gdLst/>
            <a:ahLst/>
            <a:cxnLst>
              <a:cxn ang="0">
                <a:pos x="500" y="866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00" h="866">
                <a:moveTo>
                  <a:pt x="500" y="86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1" name="Freeform 107"/>
          <p:cNvSpPr>
            <a:spLocks/>
          </p:cNvSpPr>
          <p:nvPr userDrawn="1"/>
        </p:nvSpPr>
        <p:spPr bwMode="auto">
          <a:xfrm>
            <a:off x="2757488" y="5845175"/>
            <a:ext cx="277812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0"/>
              </a:cxn>
            </a:cxnLst>
            <a:rect l="0" t="0" r="r" b="b"/>
            <a:pathLst>
              <a:path w="1000">
                <a:moveTo>
                  <a:pt x="0" y="0"/>
                </a:moveTo>
                <a:lnTo>
                  <a:pt x="1000" y="0"/>
                </a:lnTo>
                <a:lnTo>
                  <a:pt x="100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 18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1"/>
              </a:gs>
              <a:gs pos="50000">
                <a:schemeClr val="bg2">
                  <a:lumMod val="50000"/>
                </a:schemeClr>
              </a:gs>
              <a:gs pos="100000">
                <a:srgbClr val="156B1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1781175" y="288925"/>
            <a:ext cx="5578475" cy="6280150"/>
            <a:chOff x="1122" y="182"/>
            <a:chExt cx="3514" cy="3956"/>
          </a:xfrm>
        </p:grpSpPr>
        <p:sp>
          <p:nvSpPr>
            <p:cNvPr id="6150" name="Freeform 6"/>
            <p:cNvSpPr>
              <a:spLocks/>
            </p:cNvSpPr>
            <p:nvPr/>
          </p:nvSpPr>
          <p:spPr bwMode="auto">
            <a:xfrm>
              <a:off x="1473" y="790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auto">
            <a:xfrm>
              <a:off x="1473" y="1399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auto">
            <a:xfrm>
              <a:off x="1473" y="2008"/>
              <a:ext cx="703" cy="608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7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7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7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auto">
            <a:xfrm>
              <a:off x="1473" y="2616"/>
              <a:ext cx="703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Freeform 10"/>
            <p:cNvSpPr>
              <a:spLocks/>
            </p:cNvSpPr>
            <p:nvPr/>
          </p:nvSpPr>
          <p:spPr bwMode="auto">
            <a:xfrm>
              <a:off x="2000" y="1095"/>
              <a:ext cx="703" cy="608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Freeform 11"/>
            <p:cNvSpPr>
              <a:spLocks/>
            </p:cNvSpPr>
            <p:nvPr/>
          </p:nvSpPr>
          <p:spPr bwMode="auto">
            <a:xfrm>
              <a:off x="2000" y="1703"/>
              <a:ext cx="703" cy="609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auto">
            <a:xfrm>
              <a:off x="2000" y="2312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Freeform 13"/>
            <p:cNvSpPr>
              <a:spLocks/>
            </p:cNvSpPr>
            <p:nvPr/>
          </p:nvSpPr>
          <p:spPr bwMode="auto">
            <a:xfrm>
              <a:off x="2000" y="2921"/>
              <a:ext cx="703" cy="609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7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7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Freeform 14"/>
            <p:cNvSpPr>
              <a:spLocks/>
            </p:cNvSpPr>
            <p:nvPr/>
          </p:nvSpPr>
          <p:spPr bwMode="auto">
            <a:xfrm>
              <a:off x="2528" y="1399"/>
              <a:ext cx="702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Freeform 15"/>
            <p:cNvSpPr>
              <a:spLocks/>
            </p:cNvSpPr>
            <p:nvPr/>
          </p:nvSpPr>
          <p:spPr bwMode="auto">
            <a:xfrm>
              <a:off x="2528" y="2008"/>
              <a:ext cx="702" cy="608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7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Freeform 16"/>
            <p:cNvSpPr>
              <a:spLocks/>
            </p:cNvSpPr>
            <p:nvPr/>
          </p:nvSpPr>
          <p:spPr bwMode="auto">
            <a:xfrm>
              <a:off x="2528" y="2616"/>
              <a:ext cx="702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auto">
            <a:xfrm>
              <a:off x="2528" y="790"/>
              <a:ext cx="702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Freeform 18"/>
            <p:cNvSpPr>
              <a:spLocks/>
            </p:cNvSpPr>
            <p:nvPr/>
          </p:nvSpPr>
          <p:spPr bwMode="auto">
            <a:xfrm>
              <a:off x="3055" y="1095"/>
              <a:ext cx="703" cy="608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Freeform 19"/>
            <p:cNvSpPr>
              <a:spLocks/>
            </p:cNvSpPr>
            <p:nvPr/>
          </p:nvSpPr>
          <p:spPr bwMode="auto">
            <a:xfrm>
              <a:off x="3055" y="1703"/>
              <a:ext cx="703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auto">
            <a:xfrm>
              <a:off x="3055" y="2312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auto">
            <a:xfrm>
              <a:off x="3055" y="2921"/>
              <a:ext cx="703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7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7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7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22"/>
            <p:cNvSpPr>
              <a:spLocks/>
            </p:cNvSpPr>
            <p:nvPr/>
          </p:nvSpPr>
          <p:spPr bwMode="auto">
            <a:xfrm>
              <a:off x="3582" y="1399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23"/>
            <p:cNvSpPr>
              <a:spLocks/>
            </p:cNvSpPr>
            <p:nvPr/>
          </p:nvSpPr>
          <p:spPr bwMode="auto">
            <a:xfrm>
              <a:off x="3582" y="2008"/>
              <a:ext cx="703" cy="608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7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7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24"/>
            <p:cNvSpPr>
              <a:spLocks/>
            </p:cNvSpPr>
            <p:nvPr/>
          </p:nvSpPr>
          <p:spPr bwMode="auto">
            <a:xfrm>
              <a:off x="3582" y="2616"/>
              <a:ext cx="703" cy="609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25"/>
            <p:cNvSpPr>
              <a:spLocks/>
            </p:cNvSpPr>
            <p:nvPr/>
          </p:nvSpPr>
          <p:spPr bwMode="auto">
            <a:xfrm>
              <a:off x="3582" y="790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26"/>
            <p:cNvSpPr>
              <a:spLocks/>
            </p:cNvSpPr>
            <p:nvPr/>
          </p:nvSpPr>
          <p:spPr bwMode="auto">
            <a:xfrm>
              <a:off x="1122" y="1095"/>
              <a:ext cx="527" cy="608"/>
            </a:xfrm>
            <a:custGeom>
              <a:avLst/>
              <a:gdLst/>
              <a:ahLst/>
              <a:cxnLst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  <a:cxn ang="0">
                  <a:pos x="2109" y="3652"/>
                </a:cxn>
                <a:cxn ang="0">
                  <a:pos x="0" y="3652"/>
                </a:cxn>
                <a:cxn ang="0">
                  <a:pos x="1055" y="1826"/>
                </a:cxn>
              </a:cxnLst>
              <a:rect l="0" t="0" r="r" b="b"/>
              <a:pathLst>
                <a:path w="3164" h="3652">
                  <a:moveTo>
                    <a:pt x="1055" y="1826"/>
                  </a:move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lnTo>
                    <a:pt x="2109" y="3652"/>
                  </a:lnTo>
                  <a:lnTo>
                    <a:pt x="0" y="3652"/>
                  </a:lnTo>
                  <a:lnTo>
                    <a:pt x="1055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27"/>
            <p:cNvSpPr>
              <a:spLocks/>
            </p:cNvSpPr>
            <p:nvPr/>
          </p:nvSpPr>
          <p:spPr bwMode="auto">
            <a:xfrm>
              <a:off x="1122" y="486"/>
              <a:ext cx="527" cy="609"/>
            </a:xfrm>
            <a:custGeom>
              <a:avLst/>
              <a:gdLst/>
              <a:ahLst/>
              <a:cxnLst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  <a:cxn ang="0">
                  <a:pos x="2109" y="3652"/>
                </a:cxn>
                <a:cxn ang="0">
                  <a:pos x="0" y="3652"/>
                </a:cxn>
                <a:cxn ang="0">
                  <a:pos x="1055" y="1826"/>
                </a:cxn>
              </a:cxnLst>
              <a:rect l="0" t="0" r="r" b="b"/>
              <a:pathLst>
                <a:path w="3164" h="3652">
                  <a:moveTo>
                    <a:pt x="1055" y="1826"/>
                  </a:move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lnTo>
                    <a:pt x="2109" y="3652"/>
                  </a:lnTo>
                  <a:lnTo>
                    <a:pt x="0" y="3652"/>
                  </a:lnTo>
                  <a:lnTo>
                    <a:pt x="1055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28"/>
            <p:cNvSpPr>
              <a:spLocks/>
            </p:cNvSpPr>
            <p:nvPr/>
          </p:nvSpPr>
          <p:spPr bwMode="auto">
            <a:xfrm>
              <a:off x="1122" y="1703"/>
              <a:ext cx="527" cy="609"/>
            </a:xfrm>
            <a:custGeom>
              <a:avLst/>
              <a:gdLst/>
              <a:ahLst/>
              <a:cxnLst>
                <a:cxn ang="0">
                  <a:pos x="3164" y="1826"/>
                </a:cxn>
                <a:cxn ang="0">
                  <a:pos x="2109" y="3653"/>
                </a:cxn>
                <a:cxn ang="0">
                  <a:pos x="0" y="3653"/>
                </a:cxn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</a:cxnLst>
              <a:rect l="0" t="0" r="r" b="b"/>
              <a:pathLst>
                <a:path w="3164" h="3653">
                  <a:moveTo>
                    <a:pt x="3164" y="1826"/>
                  </a:moveTo>
                  <a:lnTo>
                    <a:pt x="2109" y="3653"/>
                  </a:lnTo>
                  <a:lnTo>
                    <a:pt x="0" y="3653"/>
                  </a:lnTo>
                  <a:lnTo>
                    <a:pt x="1055" y="1826"/>
                  </a:ln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29"/>
            <p:cNvSpPr>
              <a:spLocks/>
            </p:cNvSpPr>
            <p:nvPr/>
          </p:nvSpPr>
          <p:spPr bwMode="auto">
            <a:xfrm>
              <a:off x="1122" y="2312"/>
              <a:ext cx="527" cy="609"/>
            </a:xfrm>
            <a:custGeom>
              <a:avLst/>
              <a:gdLst/>
              <a:ahLst/>
              <a:cxnLst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  <a:cxn ang="0">
                  <a:pos x="2109" y="3652"/>
                </a:cxn>
                <a:cxn ang="0">
                  <a:pos x="0" y="3652"/>
                </a:cxn>
                <a:cxn ang="0">
                  <a:pos x="1055" y="1826"/>
                </a:cxn>
              </a:cxnLst>
              <a:rect l="0" t="0" r="r" b="b"/>
              <a:pathLst>
                <a:path w="3164" h="3652">
                  <a:moveTo>
                    <a:pt x="1055" y="1826"/>
                  </a:move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lnTo>
                    <a:pt x="2109" y="3652"/>
                  </a:lnTo>
                  <a:lnTo>
                    <a:pt x="0" y="3652"/>
                  </a:lnTo>
                  <a:lnTo>
                    <a:pt x="1055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30"/>
            <p:cNvSpPr>
              <a:spLocks/>
            </p:cNvSpPr>
            <p:nvPr/>
          </p:nvSpPr>
          <p:spPr bwMode="auto">
            <a:xfrm>
              <a:off x="1122" y="2921"/>
              <a:ext cx="527" cy="609"/>
            </a:xfrm>
            <a:custGeom>
              <a:avLst/>
              <a:gdLst/>
              <a:ahLst/>
              <a:cxnLst>
                <a:cxn ang="0">
                  <a:pos x="3164" y="1827"/>
                </a:cxn>
                <a:cxn ang="0">
                  <a:pos x="2109" y="3653"/>
                </a:cxn>
                <a:cxn ang="0">
                  <a:pos x="0" y="3653"/>
                </a:cxn>
                <a:cxn ang="0">
                  <a:pos x="1055" y="1827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7"/>
                </a:cxn>
              </a:cxnLst>
              <a:rect l="0" t="0" r="r" b="b"/>
              <a:pathLst>
                <a:path w="3164" h="3653">
                  <a:moveTo>
                    <a:pt x="3164" y="1827"/>
                  </a:moveTo>
                  <a:lnTo>
                    <a:pt x="2109" y="3653"/>
                  </a:lnTo>
                  <a:lnTo>
                    <a:pt x="0" y="3653"/>
                  </a:lnTo>
                  <a:lnTo>
                    <a:pt x="1055" y="1827"/>
                  </a:lnTo>
                  <a:lnTo>
                    <a:pt x="0" y="0"/>
                  </a:lnTo>
                  <a:lnTo>
                    <a:pt x="2109" y="0"/>
                  </a:lnTo>
                  <a:lnTo>
                    <a:pt x="3164" y="1827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31"/>
            <p:cNvSpPr>
              <a:spLocks/>
            </p:cNvSpPr>
            <p:nvPr/>
          </p:nvSpPr>
          <p:spPr bwMode="auto">
            <a:xfrm>
              <a:off x="1122" y="1095"/>
              <a:ext cx="527" cy="608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32"/>
            <p:cNvSpPr>
              <a:spLocks/>
            </p:cNvSpPr>
            <p:nvPr/>
          </p:nvSpPr>
          <p:spPr bwMode="auto">
            <a:xfrm>
              <a:off x="1122" y="1095"/>
              <a:ext cx="175" cy="608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33"/>
            <p:cNvSpPr>
              <a:spLocks/>
            </p:cNvSpPr>
            <p:nvPr/>
          </p:nvSpPr>
          <p:spPr bwMode="auto">
            <a:xfrm>
              <a:off x="1122" y="1703"/>
              <a:ext cx="527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122" y="1703"/>
              <a:ext cx="175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1122" y="2312"/>
              <a:ext cx="527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122" y="2312"/>
              <a:ext cx="175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1122" y="2921"/>
              <a:ext cx="527" cy="609"/>
            </a:xfrm>
            <a:custGeom>
              <a:avLst/>
              <a:gdLst/>
              <a:ahLst/>
              <a:cxnLst>
                <a:cxn ang="0">
                  <a:pos x="0" y="3465"/>
                </a:cxn>
                <a:cxn ang="0">
                  <a:pos x="2000" y="3465"/>
                </a:cxn>
                <a:cxn ang="0">
                  <a:pos x="2000" y="3465"/>
                </a:cxn>
                <a:cxn ang="0">
                  <a:pos x="3000" y="1733"/>
                </a:cxn>
                <a:cxn ang="0">
                  <a:pos x="3000" y="1733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5">
                  <a:moveTo>
                    <a:pt x="0" y="3465"/>
                  </a:moveTo>
                  <a:lnTo>
                    <a:pt x="2000" y="3465"/>
                  </a:lnTo>
                  <a:lnTo>
                    <a:pt x="2000" y="3465"/>
                  </a:lnTo>
                  <a:lnTo>
                    <a:pt x="3000" y="1733"/>
                  </a:lnTo>
                  <a:lnTo>
                    <a:pt x="3000" y="1733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38"/>
            <p:cNvSpPr>
              <a:spLocks/>
            </p:cNvSpPr>
            <p:nvPr/>
          </p:nvSpPr>
          <p:spPr bwMode="auto">
            <a:xfrm>
              <a:off x="1122" y="2921"/>
              <a:ext cx="175" cy="609"/>
            </a:xfrm>
            <a:custGeom>
              <a:avLst/>
              <a:gdLst/>
              <a:ahLst/>
              <a:cxnLst>
                <a:cxn ang="0">
                  <a:pos x="0" y="3465"/>
                </a:cxn>
                <a:cxn ang="0">
                  <a:pos x="1000" y="1733"/>
                </a:cxn>
                <a:cxn ang="0">
                  <a:pos x="1000" y="1733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5">
                  <a:moveTo>
                    <a:pt x="0" y="3465"/>
                  </a:moveTo>
                  <a:lnTo>
                    <a:pt x="1000" y="1733"/>
                  </a:lnTo>
                  <a:lnTo>
                    <a:pt x="1000" y="173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39"/>
            <p:cNvSpPr>
              <a:spLocks/>
            </p:cNvSpPr>
            <p:nvPr/>
          </p:nvSpPr>
          <p:spPr bwMode="auto">
            <a:xfrm>
              <a:off x="1122" y="486"/>
              <a:ext cx="527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40"/>
            <p:cNvSpPr>
              <a:spLocks/>
            </p:cNvSpPr>
            <p:nvPr/>
          </p:nvSpPr>
          <p:spPr bwMode="auto">
            <a:xfrm>
              <a:off x="1122" y="486"/>
              <a:ext cx="175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109" y="1095"/>
              <a:ext cx="527" cy="608"/>
            </a:xfrm>
            <a:custGeom>
              <a:avLst/>
              <a:gdLst/>
              <a:ahLst/>
              <a:cxnLst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2109" y="1826"/>
                </a:cxn>
              </a:cxnLst>
              <a:rect l="0" t="0" r="r" b="b"/>
              <a:pathLst>
                <a:path w="3164" h="3652">
                  <a:moveTo>
                    <a:pt x="2109" y="1826"/>
                  </a:move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2109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4109" y="486"/>
              <a:ext cx="527" cy="609"/>
            </a:xfrm>
            <a:custGeom>
              <a:avLst/>
              <a:gdLst/>
              <a:ahLst/>
              <a:cxnLst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2109" y="1826"/>
                </a:cxn>
              </a:cxnLst>
              <a:rect l="0" t="0" r="r" b="b"/>
              <a:pathLst>
                <a:path w="3164" h="3652">
                  <a:moveTo>
                    <a:pt x="2109" y="1826"/>
                  </a:move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2109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43"/>
            <p:cNvSpPr>
              <a:spLocks/>
            </p:cNvSpPr>
            <p:nvPr/>
          </p:nvSpPr>
          <p:spPr bwMode="auto">
            <a:xfrm>
              <a:off x="4109" y="1703"/>
              <a:ext cx="527" cy="609"/>
            </a:xfrm>
            <a:custGeom>
              <a:avLst/>
              <a:gdLst/>
              <a:ahLst/>
              <a:cxnLst>
                <a:cxn ang="0">
                  <a:pos x="0" y="1826"/>
                </a:cxn>
                <a:cxn ang="0">
                  <a:pos x="1055" y="3653"/>
                </a:cxn>
                <a:cxn ang="0">
                  <a:pos x="3164" y="3653"/>
                </a:cxn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</a:cxnLst>
              <a:rect l="0" t="0" r="r" b="b"/>
              <a:pathLst>
                <a:path w="3164" h="3653">
                  <a:moveTo>
                    <a:pt x="0" y="1826"/>
                  </a:moveTo>
                  <a:lnTo>
                    <a:pt x="1055" y="3653"/>
                  </a:lnTo>
                  <a:lnTo>
                    <a:pt x="3164" y="3653"/>
                  </a:lnTo>
                  <a:lnTo>
                    <a:pt x="2109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44"/>
            <p:cNvSpPr>
              <a:spLocks/>
            </p:cNvSpPr>
            <p:nvPr/>
          </p:nvSpPr>
          <p:spPr bwMode="auto">
            <a:xfrm>
              <a:off x="4109" y="2312"/>
              <a:ext cx="527" cy="609"/>
            </a:xfrm>
            <a:custGeom>
              <a:avLst/>
              <a:gdLst/>
              <a:ahLst/>
              <a:cxnLst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2109" y="1826"/>
                </a:cxn>
              </a:cxnLst>
              <a:rect l="0" t="0" r="r" b="b"/>
              <a:pathLst>
                <a:path w="3164" h="3652">
                  <a:moveTo>
                    <a:pt x="2109" y="1826"/>
                  </a:move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2109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45"/>
            <p:cNvSpPr>
              <a:spLocks/>
            </p:cNvSpPr>
            <p:nvPr/>
          </p:nvSpPr>
          <p:spPr bwMode="auto">
            <a:xfrm>
              <a:off x="4109" y="2921"/>
              <a:ext cx="527" cy="609"/>
            </a:xfrm>
            <a:custGeom>
              <a:avLst/>
              <a:gdLst/>
              <a:ahLst/>
              <a:cxnLst>
                <a:cxn ang="0">
                  <a:pos x="0" y="1827"/>
                </a:cxn>
                <a:cxn ang="0">
                  <a:pos x="1055" y="3653"/>
                </a:cxn>
                <a:cxn ang="0">
                  <a:pos x="3164" y="3653"/>
                </a:cxn>
                <a:cxn ang="0">
                  <a:pos x="2109" y="1827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7"/>
                </a:cxn>
              </a:cxnLst>
              <a:rect l="0" t="0" r="r" b="b"/>
              <a:pathLst>
                <a:path w="3164" h="3653">
                  <a:moveTo>
                    <a:pt x="0" y="1827"/>
                  </a:moveTo>
                  <a:lnTo>
                    <a:pt x="1055" y="3653"/>
                  </a:lnTo>
                  <a:lnTo>
                    <a:pt x="3164" y="3653"/>
                  </a:lnTo>
                  <a:lnTo>
                    <a:pt x="2109" y="1827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7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46"/>
            <p:cNvSpPr>
              <a:spLocks/>
            </p:cNvSpPr>
            <p:nvPr/>
          </p:nvSpPr>
          <p:spPr bwMode="auto">
            <a:xfrm>
              <a:off x="4109" y="1095"/>
              <a:ext cx="527" cy="608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47"/>
            <p:cNvSpPr>
              <a:spLocks/>
            </p:cNvSpPr>
            <p:nvPr/>
          </p:nvSpPr>
          <p:spPr bwMode="auto">
            <a:xfrm>
              <a:off x="4461" y="1095"/>
              <a:ext cx="175" cy="608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Freeform 48"/>
            <p:cNvSpPr>
              <a:spLocks/>
            </p:cNvSpPr>
            <p:nvPr/>
          </p:nvSpPr>
          <p:spPr bwMode="auto">
            <a:xfrm>
              <a:off x="4109" y="1703"/>
              <a:ext cx="527" cy="609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49"/>
            <p:cNvSpPr>
              <a:spLocks/>
            </p:cNvSpPr>
            <p:nvPr/>
          </p:nvSpPr>
          <p:spPr bwMode="auto">
            <a:xfrm>
              <a:off x="4461" y="1703"/>
              <a:ext cx="175" cy="609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Freeform 50"/>
            <p:cNvSpPr>
              <a:spLocks/>
            </p:cNvSpPr>
            <p:nvPr/>
          </p:nvSpPr>
          <p:spPr bwMode="auto">
            <a:xfrm>
              <a:off x="4109" y="2312"/>
              <a:ext cx="527" cy="609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Freeform 51"/>
            <p:cNvSpPr>
              <a:spLocks/>
            </p:cNvSpPr>
            <p:nvPr/>
          </p:nvSpPr>
          <p:spPr bwMode="auto">
            <a:xfrm>
              <a:off x="4461" y="2312"/>
              <a:ext cx="175" cy="609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Freeform 52"/>
            <p:cNvSpPr>
              <a:spLocks/>
            </p:cNvSpPr>
            <p:nvPr/>
          </p:nvSpPr>
          <p:spPr bwMode="auto">
            <a:xfrm>
              <a:off x="4109" y="2921"/>
              <a:ext cx="527" cy="609"/>
            </a:xfrm>
            <a:custGeom>
              <a:avLst/>
              <a:gdLst/>
              <a:ahLst/>
              <a:cxnLst>
                <a:cxn ang="0">
                  <a:pos x="3000" y="3465"/>
                </a:cxn>
                <a:cxn ang="0">
                  <a:pos x="1000" y="3465"/>
                </a:cxn>
                <a:cxn ang="0">
                  <a:pos x="1000" y="3465"/>
                </a:cxn>
                <a:cxn ang="0">
                  <a:pos x="0" y="1733"/>
                </a:cxn>
                <a:cxn ang="0">
                  <a:pos x="0" y="1733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5">
                  <a:moveTo>
                    <a:pt x="3000" y="3465"/>
                  </a:moveTo>
                  <a:lnTo>
                    <a:pt x="1000" y="3465"/>
                  </a:lnTo>
                  <a:lnTo>
                    <a:pt x="1000" y="3465"/>
                  </a:lnTo>
                  <a:lnTo>
                    <a:pt x="0" y="1733"/>
                  </a:lnTo>
                  <a:lnTo>
                    <a:pt x="0" y="1733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Freeform 53"/>
            <p:cNvSpPr>
              <a:spLocks/>
            </p:cNvSpPr>
            <p:nvPr/>
          </p:nvSpPr>
          <p:spPr bwMode="auto">
            <a:xfrm>
              <a:off x="4461" y="2921"/>
              <a:ext cx="175" cy="609"/>
            </a:xfrm>
            <a:custGeom>
              <a:avLst/>
              <a:gdLst/>
              <a:ahLst/>
              <a:cxnLst>
                <a:cxn ang="0">
                  <a:pos x="1000" y="3465"/>
                </a:cxn>
                <a:cxn ang="0">
                  <a:pos x="0" y="1733"/>
                </a:cxn>
                <a:cxn ang="0">
                  <a:pos x="0" y="1733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5">
                  <a:moveTo>
                    <a:pt x="1000" y="3465"/>
                  </a:moveTo>
                  <a:lnTo>
                    <a:pt x="0" y="1733"/>
                  </a:lnTo>
                  <a:lnTo>
                    <a:pt x="0" y="1733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Freeform 54"/>
            <p:cNvSpPr>
              <a:spLocks/>
            </p:cNvSpPr>
            <p:nvPr/>
          </p:nvSpPr>
          <p:spPr bwMode="auto">
            <a:xfrm>
              <a:off x="4109" y="486"/>
              <a:ext cx="527" cy="609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Freeform 55"/>
            <p:cNvSpPr>
              <a:spLocks/>
            </p:cNvSpPr>
            <p:nvPr/>
          </p:nvSpPr>
          <p:spPr bwMode="auto">
            <a:xfrm>
              <a:off x="4461" y="486"/>
              <a:ext cx="175" cy="609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0" name="Freeform 56"/>
            <p:cNvSpPr>
              <a:spLocks/>
            </p:cNvSpPr>
            <p:nvPr/>
          </p:nvSpPr>
          <p:spPr bwMode="auto">
            <a:xfrm>
              <a:off x="1473" y="182"/>
              <a:ext cx="703" cy="608"/>
            </a:xfrm>
            <a:custGeom>
              <a:avLst/>
              <a:gdLst/>
              <a:ahLst/>
              <a:cxnLst>
                <a:cxn ang="0">
                  <a:pos x="2636" y="914"/>
                </a:cxn>
                <a:cxn ang="0">
                  <a:pos x="3164" y="0"/>
                </a:cxn>
                <a:cxn ang="0">
                  <a:pos x="4218" y="1827"/>
                </a:cxn>
                <a:cxn ang="0">
                  <a:pos x="3164" y="3653"/>
                </a:cxn>
                <a:cxn ang="0">
                  <a:pos x="1055" y="3653"/>
                </a:cxn>
                <a:cxn ang="0">
                  <a:pos x="0" y="1827"/>
                </a:cxn>
                <a:cxn ang="0">
                  <a:pos x="1055" y="0"/>
                </a:cxn>
                <a:cxn ang="0">
                  <a:pos x="1582" y="914"/>
                </a:cxn>
                <a:cxn ang="0">
                  <a:pos x="2636" y="914"/>
                </a:cxn>
              </a:cxnLst>
              <a:rect l="0" t="0" r="r" b="b"/>
              <a:pathLst>
                <a:path w="4218" h="3653">
                  <a:moveTo>
                    <a:pt x="2636" y="914"/>
                  </a:moveTo>
                  <a:lnTo>
                    <a:pt x="3164" y="0"/>
                  </a:lnTo>
                  <a:lnTo>
                    <a:pt x="4218" y="1827"/>
                  </a:lnTo>
                  <a:lnTo>
                    <a:pt x="3164" y="3653"/>
                  </a:lnTo>
                  <a:lnTo>
                    <a:pt x="1055" y="3653"/>
                  </a:lnTo>
                  <a:lnTo>
                    <a:pt x="0" y="1827"/>
                  </a:lnTo>
                  <a:lnTo>
                    <a:pt x="1055" y="0"/>
                  </a:lnTo>
                  <a:lnTo>
                    <a:pt x="1582" y="914"/>
                  </a:lnTo>
                  <a:lnTo>
                    <a:pt x="2636" y="9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Freeform 57"/>
            <p:cNvSpPr>
              <a:spLocks/>
            </p:cNvSpPr>
            <p:nvPr/>
          </p:nvSpPr>
          <p:spPr bwMode="auto">
            <a:xfrm>
              <a:off x="2000" y="486"/>
              <a:ext cx="703" cy="609"/>
            </a:xfrm>
            <a:custGeom>
              <a:avLst/>
              <a:gdLst/>
              <a:ahLst/>
              <a:cxnLst>
                <a:cxn ang="0">
                  <a:pos x="1054" y="0"/>
                </a:cxn>
                <a:cxn ang="0">
                  <a:pos x="1581" y="913"/>
                </a:cxn>
                <a:cxn ang="0">
                  <a:pos x="2636" y="913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2"/>
                </a:cxn>
                <a:cxn ang="0">
                  <a:pos x="1054" y="3652"/>
                </a:cxn>
                <a:cxn ang="0">
                  <a:pos x="0" y="1826"/>
                </a:cxn>
                <a:cxn ang="0">
                  <a:pos x="1054" y="0"/>
                </a:cxn>
              </a:cxnLst>
              <a:rect l="0" t="0" r="r" b="b"/>
              <a:pathLst>
                <a:path w="4218" h="3652">
                  <a:moveTo>
                    <a:pt x="1054" y="0"/>
                  </a:moveTo>
                  <a:lnTo>
                    <a:pt x="1581" y="913"/>
                  </a:lnTo>
                  <a:lnTo>
                    <a:pt x="2636" y="913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2"/>
                  </a:lnTo>
                  <a:lnTo>
                    <a:pt x="1054" y="3652"/>
                  </a:lnTo>
                  <a:lnTo>
                    <a:pt x="0" y="1826"/>
                  </a:lnTo>
                  <a:lnTo>
                    <a:pt x="105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Freeform 58"/>
            <p:cNvSpPr>
              <a:spLocks/>
            </p:cNvSpPr>
            <p:nvPr/>
          </p:nvSpPr>
          <p:spPr bwMode="auto">
            <a:xfrm>
              <a:off x="3055" y="486"/>
              <a:ext cx="703" cy="609"/>
            </a:xfrm>
            <a:custGeom>
              <a:avLst/>
              <a:gdLst/>
              <a:ahLst/>
              <a:cxnLst>
                <a:cxn ang="0">
                  <a:pos x="2637" y="913"/>
                </a:cxn>
                <a:cxn ang="0">
                  <a:pos x="3164" y="0"/>
                </a:cxn>
                <a:cxn ang="0">
                  <a:pos x="4218" y="1826"/>
                </a:cxn>
                <a:cxn ang="0">
                  <a:pos x="3164" y="3652"/>
                </a:cxn>
                <a:cxn ang="0">
                  <a:pos x="1055" y="3652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1582" y="913"/>
                </a:cxn>
                <a:cxn ang="0">
                  <a:pos x="2637" y="913"/>
                </a:cxn>
              </a:cxnLst>
              <a:rect l="0" t="0" r="r" b="b"/>
              <a:pathLst>
                <a:path w="4218" h="3652">
                  <a:moveTo>
                    <a:pt x="2637" y="913"/>
                  </a:moveTo>
                  <a:lnTo>
                    <a:pt x="3164" y="0"/>
                  </a:lnTo>
                  <a:lnTo>
                    <a:pt x="4218" y="1826"/>
                  </a:lnTo>
                  <a:lnTo>
                    <a:pt x="3164" y="3652"/>
                  </a:lnTo>
                  <a:lnTo>
                    <a:pt x="1055" y="3652"/>
                  </a:lnTo>
                  <a:lnTo>
                    <a:pt x="0" y="1826"/>
                  </a:lnTo>
                  <a:lnTo>
                    <a:pt x="1055" y="0"/>
                  </a:lnTo>
                  <a:lnTo>
                    <a:pt x="1582" y="913"/>
                  </a:lnTo>
                  <a:lnTo>
                    <a:pt x="2637" y="9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Freeform 59"/>
            <p:cNvSpPr>
              <a:spLocks/>
            </p:cNvSpPr>
            <p:nvPr/>
          </p:nvSpPr>
          <p:spPr bwMode="auto">
            <a:xfrm>
              <a:off x="2528" y="182"/>
              <a:ext cx="702" cy="608"/>
            </a:xfrm>
            <a:custGeom>
              <a:avLst/>
              <a:gdLst/>
              <a:ahLst/>
              <a:cxnLst>
                <a:cxn ang="0">
                  <a:pos x="3163" y="3653"/>
                </a:cxn>
                <a:cxn ang="0">
                  <a:pos x="1055" y="3653"/>
                </a:cxn>
                <a:cxn ang="0">
                  <a:pos x="0" y="1827"/>
                </a:cxn>
                <a:cxn ang="0">
                  <a:pos x="1055" y="0"/>
                </a:cxn>
                <a:cxn ang="0">
                  <a:pos x="1582" y="914"/>
                </a:cxn>
                <a:cxn ang="0">
                  <a:pos x="2636" y="914"/>
                </a:cxn>
                <a:cxn ang="0">
                  <a:pos x="3163" y="0"/>
                </a:cxn>
                <a:cxn ang="0">
                  <a:pos x="4218" y="1827"/>
                </a:cxn>
                <a:cxn ang="0">
                  <a:pos x="3163" y="3653"/>
                </a:cxn>
              </a:cxnLst>
              <a:rect l="0" t="0" r="r" b="b"/>
              <a:pathLst>
                <a:path w="4218" h="3653">
                  <a:moveTo>
                    <a:pt x="3163" y="3653"/>
                  </a:moveTo>
                  <a:lnTo>
                    <a:pt x="1055" y="3653"/>
                  </a:lnTo>
                  <a:lnTo>
                    <a:pt x="0" y="1827"/>
                  </a:lnTo>
                  <a:lnTo>
                    <a:pt x="1055" y="0"/>
                  </a:lnTo>
                  <a:lnTo>
                    <a:pt x="1582" y="914"/>
                  </a:lnTo>
                  <a:lnTo>
                    <a:pt x="2636" y="914"/>
                  </a:lnTo>
                  <a:lnTo>
                    <a:pt x="3163" y="0"/>
                  </a:lnTo>
                  <a:lnTo>
                    <a:pt x="4218" y="1827"/>
                  </a:lnTo>
                  <a:lnTo>
                    <a:pt x="3163" y="36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4" name="Freeform 60"/>
            <p:cNvSpPr>
              <a:spLocks/>
            </p:cNvSpPr>
            <p:nvPr/>
          </p:nvSpPr>
          <p:spPr bwMode="auto">
            <a:xfrm>
              <a:off x="3582" y="182"/>
              <a:ext cx="703" cy="608"/>
            </a:xfrm>
            <a:custGeom>
              <a:avLst/>
              <a:gdLst/>
              <a:ahLst/>
              <a:cxnLst>
                <a:cxn ang="0">
                  <a:pos x="4218" y="1827"/>
                </a:cxn>
                <a:cxn ang="0">
                  <a:pos x="3163" y="3653"/>
                </a:cxn>
                <a:cxn ang="0">
                  <a:pos x="1054" y="3653"/>
                </a:cxn>
                <a:cxn ang="0">
                  <a:pos x="0" y="1827"/>
                </a:cxn>
                <a:cxn ang="0">
                  <a:pos x="1054" y="0"/>
                </a:cxn>
                <a:cxn ang="0">
                  <a:pos x="1582" y="914"/>
                </a:cxn>
                <a:cxn ang="0">
                  <a:pos x="2636" y="914"/>
                </a:cxn>
                <a:cxn ang="0">
                  <a:pos x="3163" y="0"/>
                </a:cxn>
                <a:cxn ang="0">
                  <a:pos x="4218" y="1827"/>
                </a:cxn>
              </a:cxnLst>
              <a:rect l="0" t="0" r="r" b="b"/>
              <a:pathLst>
                <a:path w="4218" h="3653">
                  <a:moveTo>
                    <a:pt x="4218" y="1827"/>
                  </a:moveTo>
                  <a:lnTo>
                    <a:pt x="3163" y="3653"/>
                  </a:lnTo>
                  <a:lnTo>
                    <a:pt x="1054" y="3653"/>
                  </a:lnTo>
                  <a:lnTo>
                    <a:pt x="0" y="1827"/>
                  </a:lnTo>
                  <a:lnTo>
                    <a:pt x="1054" y="0"/>
                  </a:lnTo>
                  <a:lnTo>
                    <a:pt x="1582" y="914"/>
                  </a:lnTo>
                  <a:lnTo>
                    <a:pt x="2636" y="914"/>
                  </a:lnTo>
                  <a:lnTo>
                    <a:pt x="3163" y="0"/>
                  </a:lnTo>
                  <a:lnTo>
                    <a:pt x="4218" y="18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Freeform 61"/>
            <p:cNvSpPr>
              <a:spLocks/>
            </p:cNvSpPr>
            <p:nvPr/>
          </p:nvSpPr>
          <p:spPr bwMode="auto">
            <a:xfrm>
              <a:off x="3055" y="486"/>
              <a:ext cx="703" cy="609"/>
            </a:xfrm>
            <a:custGeom>
              <a:avLst/>
              <a:gdLst/>
              <a:ahLst/>
              <a:cxnLst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</a:cxnLst>
              <a:rect l="0" t="0" r="r" b="b"/>
              <a:pathLst>
                <a:path w="4218" h="3652">
                  <a:moveTo>
                    <a:pt x="1055" y="0"/>
                  </a:move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6" name="Freeform 62"/>
            <p:cNvSpPr>
              <a:spLocks/>
            </p:cNvSpPr>
            <p:nvPr/>
          </p:nvSpPr>
          <p:spPr bwMode="auto">
            <a:xfrm>
              <a:off x="3230" y="486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Freeform 63"/>
            <p:cNvSpPr>
              <a:spLocks/>
            </p:cNvSpPr>
            <p:nvPr/>
          </p:nvSpPr>
          <p:spPr bwMode="auto">
            <a:xfrm>
              <a:off x="3494" y="486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Freeform 64"/>
            <p:cNvSpPr>
              <a:spLocks/>
            </p:cNvSpPr>
            <p:nvPr/>
          </p:nvSpPr>
          <p:spPr bwMode="auto">
            <a:xfrm>
              <a:off x="3318" y="638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65"/>
            <p:cNvSpPr>
              <a:spLocks/>
            </p:cNvSpPr>
            <p:nvPr/>
          </p:nvSpPr>
          <p:spPr bwMode="auto">
            <a:xfrm>
              <a:off x="3582" y="182"/>
              <a:ext cx="703" cy="608"/>
            </a:xfrm>
            <a:custGeom>
              <a:avLst/>
              <a:gdLst/>
              <a:ahLst/>
              <a:cxnLst>
                <a:cxn ang="0">
                  <a:pos x="1054" y="0"/>
                </a:cxn>
                <a:cxn ang="0">
                  <a:pos x="0" y="1827"/>
                </a:cxn>
                <a:cxn ang="0">
                  <a:pos x="1054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</a:cxnLst>
              <a:rect l="0" t="0" r="r" b="b"/>
              <a:pathLst>
                <a:path w="4218" h="3653">
                  <a:moveTo>
                    <a:pt x="1054" y="0"/>
                  </a:moveTo>
                  <a:lnTo>
                    <a:pt x="0" y="1827"/>
                  </a:lnTo>
                  <a:lnTo>
                    <a:pt x="1054" y="3653"/>
                  </a:ln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Freeform 66"/>
            <p:cNvSpPr>
              <a:spLocks/>
            </p:cNvSpPr>
            <p:nvPr/>
          </p:nvSpPr>
          <p:spPr bwMode="auto">
            <a:xfrm>
              <a:off x="3758" y="182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Freeform 67"/>
            <p:cNvSpPr>
              <a:spLocks/>
            </p:cNvSpPr>
            <p:nvPr/>
          </p:nvSpPr>
          <p:spPr bwMode="auto">
            <a:xfrm>
              <a:off x="4021" y="182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Freeform 68"/>
            <p:cNvSpPr>
              <a:spLocks/>
            </p:cNvSpPr>
            <p:nvPr/>
          </p:nvSpPr>
          <p:spPr bwMode="auto">
            <a:xfrm>
              <a:off x="3846" y="334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Freeform 69"/>
            <p:cNvSpPr>
              <a:spLocks/>
            </p:cNvSpPr>
            <p:nvPr/>
          </p:nvSpPr>
          <p:spPr bwMode="auto">
            <a:xfrm>
              <a:off x="2528" y="182"/>
              <a:ext cx="702" cy="608"/>
            </a:xfrm>
            <a:custGeom>
              <a:avLst/>
              <a:gdLst/>
              <a:ahLst/>
              <a:cxnLst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</a:cxnLst>
              <a:rect l="0" t="0" r="r" b="b"/>
              <a:pathLst>
                <a:path w="4218" h="3653">
                  <a:moveTo>
                    <a:pt x="1055" y="0"/>
                  </a:moveTo>
                  <a:lnTo>
                    <a:pt x="0" y="1827"/>
                  </a:lnTo>
                  <a:lnTo>
                    <a:pt x="1055" y="3653"/>
                  </a:ln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Freeform 70"/>
            <p:cNvSpPr>
              <a:spLocks/>
            </p:cNvSpPr>
            <p:nvPr/>
          </p:nvSpPr>
          <p:spPr bwMode="auto">
            <a:xfrm>
              <a:off x="2703" y="182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Freeform 71"/>
            <p:cNvSpPr>
              <a:spLocks/>
            </p:cNvSpPr>
            <p:nvPr/>
          </p:nvSpPr>
          <p:spPr bwMode="auto">
            <a:xfrm>
              <a:off x="2967" y="182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Freeform 72"/>
            <p:cNvSpPr>
              <a:spLocks/>
            </p:cNvSpPr>
            <p:nvPr/>
          </p:nvSpPr>
          <p:spPr bwMode="auto">
            <a:xfrm>
              <a:off x="2791" y="334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Freeform 73"/>
            <p:cNvSpPr>
              <a:spLocks/>
            </p:cNvSpPr>
            <p:nvPr/>
          </p:nvSpPr>
          <p:spPr bwMode="auto">
            <a:xfrm>
              <a:off x="2000" y="486"/>
              <a:ext cx="703" cy="609"/>
            </a:xfrm>
            <a:custGeom>
              <a:avLst/>
              <a:gdLst/>
              <a:ahLst/>
              <a:cxnLst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</a:cxnLst>
              <a:rect l="0" t="0" r="r" b="b"/>
              <a:pathLst>
                <a:path w="4218" h="3652">
                  <a:moveTo>
                    <a:pt x="1054" y="0"/>
                  </a:moveTo>
                  <a:lnTo>
                    <a:pt x="0" y="1826"/>
                  </a:lnTo>
                  <a:lnTo>
                    <a:pt x="1054" y="3652"/>
                  </a:ln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Freeform 74"/>
            <p:cNvSpPr>
              <a:spLocks/>
            </p:cNvSpPr>
            <p:nvPr/>
          </p:nvSpPr>
          <p:spPr bwMode="auto">
            <a:xfrm>
              <a:off x="2176" y="486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Freeform 75"/>
            <p:cNvSpPr>
              <a:spLocks/>
            </p:cNvSpPr>
            <p:nvPr/>
          </p:nvSpPr>
          <p:spPr bwMode="auto">
            <a:xfrm>
              <a:off x="2440" y="486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Freeform 76"/>
            <p:cNvSpPr>
              <a:spLocks/>
            </p:cNvSpPr>
            <p:nvPr/>
          </p:nvSpPr>
          <p:spPr bwMode="auto">
            <a:xfrm>
              <a:off x="2264" y="638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Freeform 77"/>
            <p:cNvSpPr>
              <a:spLocks/>
            </p:cNvSpPr>
            <p:nvPr/>
          </p:nvSpPr>
          <p:spPr bwMode="auto">
            <a:xfrm>
              <a:off x="1473" y="182"/>
              <a:ext cx="703" cy="608"/>
            </a:xfrm>
            <a:custGeom>
              <a:avLst/>
              <a:gdLst/>
              <a:ahLst/>
              <a:cxnLst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  <a:cxn ang="0">
                  <a:pos x="3164" y="3653"/>
                </a:cxn>
                <a:cxn ang="0">
                  <a:pos x="4218" y="1827"/>
                </a:cxn>
                <a:cxn ang="0">
                  <a:pos x="3164" y="0"/>
                </a:cxn>
              </a:cxnLst>
              <a:rect l="0" t="0" r="r" b="b"/>
              <a:pathLst>
                <a:path w="4218" h="3653">
                  <a:moveTo>
                    <a:pt x="1055" y="0"/>
                  </a:moveTo>
                  <a:lnTo>
                    <a:pt x="0" y="1827"/>
                  </a:lnTo>
                  <a:lnTo>
                    <a:pt x="1055" y="3653"/>
                  </a:lnTo>
                  <a:lnTo>
                    <a:pt x="3164" y="3653"/>
                  </a:lnTo>
                  <a:lnTo>
                    <a:pt x="4218" y="1827"/>
                  </a:lnTo>
                  <a:lnTo>
                    <a:pt x="316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Freeform 78"/>
            <p:cNvSpPr>
              <a:spLocks/>
            </p:cNvSpPr>
            <p:nvPr/>
          </p:nvSpPr>
          <p:spPr bwMode="auto">
            <a:xfrm>
              <a:off x="1649" y="182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Freeform 79"/>
            <p:cNvSpPr>
              <a:spLocks/>
            </p:cNvSpPr>
            <p:nvPr/>
          </p:nvSpPr>
          <p:spPr bwMode="auto">
            <a:xfrm>
              <a:off x="1912" y="182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Freeform 80"/>
            <p:cNvSpPr>
              <a:spLocks/>
            </p:cNvSpPr>
            <p:nvPr/>
          </p:nvSpPr>
          <p:spPr bwMode="auto">
            <a:xfrm>
              <a:off x="1737" y="334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5" name="Freeform 81"/>
            <p:cNvSpPr>
              <a:spLocks/>
            </p:cNvSpPr>
            <p:nvPr/>
          </p:nvSpPr>
          <p:spPr bwMode="auto">
            <a:xfrm>
              <a:off x="1473" y="3225"/>
              <a:ext cx="703" cy="609"/>
            </a:xfrm>
            <a:custGeom>
              <a:avLst/>
              <a:gdLst/>
              <a:ahLst/>
              <a:cxnLst>
                <a:cxn ang="0">
                  <a:pos x="2636" y="2739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1582" y="2739"/>
                </a:cxn>
                <a:cxn ang="0">
                  <a:pos x="2636" y="2739"/>
                </a:cxn>
              </a:cxnLst>
              <a:rect l="0" t="0" r="r" b="b"/>
              <a:pathLst>
                <a:path w="4218" h="3652">
                  <a:moveTo>
                    <a:pt x="2636" y="2739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1582" y="2739"/>
                  </a:lnTo>
                  <a:lnTo>
                    <a:pt x="2636" y="27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6" name="Freeform 82"/>
            <p:cNvSpPr>
              <a:spLocks/>
            </p:cNvSpPr>
            <p:nvPr/>
          </p:nvSpPr>
          <p:spPr bwMode="auto">
            <a:xfrm>
              <a:off x="2000" y="3530"/>
              <a:ext cx="703" cy="608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1581" y="2739"/>
                </a:cxn>
                <a:cxn ang="0">
                  <a:pos x="2636" y="2739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1581" y="2739"/>
                  </a:lnTo>
                  <a:lnTo>
                    <a:pt x="2636" y="2739"/>
                  </a:ln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7" name="Freeform 83"/>
            <p:cNvSpPr>
              <a:spLocks/>
            </p:cNvSpPr>
            <p:nvPr/>
          </p:nvSpPr>
          <p:spPr bwMode="auto">
            <a:xfrm>
              <a:off x="3055" y="3530"/>
              <a:ext cx="703" cy="608"/>
            </a:xfrm>
            <a:custGeom>
              <a:avLst/>
              <a:gdLst/>
              <a:ahLst/>
              <a:cxnLst>
                <a:cxn ang="0">
                  <a:pos x="2637" y="2739"/>
                </a:cxn>
                <a:cxn ang="0">
                  <a:pos x="3164" y="3653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  <a:cxn ang="0">
                  <a:pos x="1582" y="2739"/>
                </a:cxn>
                <a:cxn ang="0">
                  <a:pos x="2637" y="2739"/>
                </a:cxn>
              </a:cxnLst>
              <a:rect l="0" t="0" r="r" b="b"/>
              <a:pathLst>
                <a:path w="4218" h="3653">
                  <a:moveTo>
                    <a:pt x="2637" y="2739"/>
                  </a:moveTo>
                  <a:lnTo>
                    <a:pt x="3164" y="3653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  <a:lnTo>
                    <a:pt x="1582" y="2739"/>
                  </a:lnTo>
                  <a:lnTo>
                    <a:pt x="2637" y="27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Freeform 84"/>
            <p:cNvSpPr>
              <a:spLocks/>
            </p:cNvSpPr>
            <p:nvPr/>
          </p:nvSpPr>
          <p:spPr bwMode="auto">
            <a:xfrm>
              <a:off x="2528" y="3225"/>
              <a:ext cx="702" cy="609"/>
            </a:xfrm>
            <a:custGeom>
              <a:avLst/>
              <a:gdLst/>
              <a:ahLst/>
              <a:cxnLst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1582" y="2739"/>
                </a:cxn>
                <a:cxn ang="0">
                  <a:pos x="2636" y="2739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</a:cxnLst>
              <a:rect l="0" t="0" r="r" b="b"/>
              <a:pathLst>
                <a:path w="4218" h="3652">
                  <a:moveTo>
                    <a:pt x="3163" y="0"/>
                  </a:move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1582" y="2739"/>
                  </a:lnTo>
                  <a:lnTo>
                    <a:pt x="2636" y="2739"/>
                  </a:ln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Freeform 85"/>
            <p:cNvSpPr>
              <a:spLocks/>
            </p:cNvSpPr>
            <p:nvPr/>
          </p:nvSpPr>
          <p:spPr bwMode="auto">
            <a:xfrm>
              <a:off x="3582" y="3225"/>
              <a:ext cx="703" cy="609"/>
            </a:xfrm>
            <a:custGeom>
              <a:avLst/>
              <a:gdLst/>
              <a:ahLst/>
              <a:cxnLst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  <a:cxn ang="0">
                  <a:pos x="1582" y="2739"/>
                </a:cxn>
                <a:cxn ang="0">
                  <a:pos x="2636" y="2739"/>
                </a:cxn>
                <a:cxn ang="0">
                  <a:pos x="3163" y="3652"/>
                </a:cxn>
                <a:cxn ang="0">
                  <a:pos x="4218" y="1826"/>
                </a:cxn>
              </a:cxnLst>
              <a:rect l="0" t="0" r="r" b="b"/>
              <a:pathLst>
                <a:path w="4218" h="3652">
                  <a:moveTo>
                    <a:pt x="4218" y="1826"/>
                  </a:move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  <a:lnTo>
                    <a:pt x="1582" y="2739"/>
                  </a:lnTo>
                  <a:lnTo>
                    <a:pt x="2636" y="2739"/>
                  </a:lnTo>
                  <a:lnTo>
                    <a:pt x="3163" y="3652"/>
                  </a:lnTo>
                  <a:lnTo>
                    <a:pt x="4218" y="18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0" name="Freeform 86"/>
            <p:cNvSpPr>
              <a:spLocks/>
            </p:cNvSpPr>
            <p:nvPr/>
          </p:nvSpPr>
          <p:spPr bwMode="auto">
            <a:xfrm>
              <a:off x="3055" y="3530"/>
              <a:ext cx="703" cy="608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3164" y="0"/>
                </a:cxn>
                <a:cxn ang="0">
                  <a:pos x="4218" y="1826"/>
                </a:cxn>
                <a:cxn ang="0">
                  <a:pos x="3164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0" y="1826"/>
                  </a:lnTo>
                  <a:lnTo>
                    <a:pt x="1055" y="0"/>
                  </a:lnTo>
                  <a:lnTo>
                    <a:pt x="3164" y="0"/>
                  </a:lnTo>
                  <a:lnTo>
                    <a:pt x="4218" y="1826"/>
                  </a:lnTo>
                  <a:lnTo>
                    <a:pt x="3164" y="365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1" name="Freeform 87"/>
            <p:cNvSpPr>
              <a:spLocks/>
            </p:cNvSpPr>
            <p:nvPr/>
          </p:nvSpPr>
          <p:spPr bwMode="auto">
            <a:xfrm>
              <a:off x="3230" y="3986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Freeform 88"/>
            <p:cNvSpPr>
              <a:spLocks/>
            </p:cNvSpPr>
            <p:nvPr/>
          </p:nvSpPr>
          <p:spPr bwMode="auto">
            <a:xfrm>
              <a:off x="3494" y="3986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Freeform 89"/>
            <p:cNvSpPr>
              <a:spLocks/>
            </p:cNvSpPr>
            <p:nvPr/>
          </p:nvSpPr>
          <p:spPr bwMode="auto">
            <a:xfrm>
              <a:off x="3318" y="3986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Freeform 90"/>
            <p:cNvSpPr>
              <a:spLocks/>
            </p:cNvSpPr>
            <p:nvPr/>
          </p:nvSpPr>
          <p:spPr bwMode="auto">
            <a:xfrm>
              <a:off x="3582" y="3225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0" y="1826"/>
                </a:cxn>
                <a:cxn ang="0">
                  <a:pos x="1054" y="0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0" y="1826"/>
                  </a:lnTo>
                  <a:lnTo>
                    <a:pt x="1054" y="0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Freeform 91"/>
            <p:cNvSpPr>
              <a:spLocks/>
            </p:cNvSpPr>
            <p:nvPr/>
          </p:nvSpPr>
          <p:spPr bwMode="auto">
            <a:xfrm>
              <a:off x="3758" y="3682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6" name="Freeform 92"/>
            <p:cNvSpPr>
              <a:spLocks/>
            </p:cNvSpPr>
            <p:nvPr/>
          </p:nvSpPr>
          <p:spPr bwMode="auto">
            <a:xfrm>
              <a:off x="4021" y="3682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7" name="Freeform 93"/>
            <p:cNvSpPr>
              <a:spLocks/>
            </p:cNvSpPr>
            <p:nvPr/>
          </p:nvSpPr>
          <p:spPr bwMode="auto">
            <a:xfrm>
              <a:off x="3846" y="3682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Freeform 94"/>
            <p:cNvSpPr>
              <a:spLocks/>
            </p:cNvSpPr>
            <p:nvPr/>
          </p:nvSpPr>
          <p:spPr bwMode="auto">
            <a:xfrm>
              <a:off x="2528" y="3225"/>
              <a:ext cx="702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0" y="1826"/>
                  </a:lnTo>
                  <a:lnTo>
                    <a:pt x="1055" y="0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9" name="Freeform 95"/>
            <p:cNvSpPr>
              <a:spLocks/>
            </p:cNvSpPr>
            <p:nvPr/>
          </p:nvSpPr>
          <p:spPr bwMode="auto">
            <a:xfrm>
              <a:off x="2703" y="3682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0" name="Freeform 96"/>
            <p:cNvSpPr>
              <a:spLocks/>
            </p:cNvSpPr>
            <p:nvPr/>
          </p:nvSpPr>
          <p:spPr bwMode="auto">
            <a:xfrm>
              <a:off x="2967" y="3682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1" name="Freeform 97"/>
            <p:cNvSpPr>
              <a:spLocks/>
            </p:cNvSpPr>
            <p:nvPr/>
          </p:nvSpPr>
          <p:spPr bwMode="auto">
            <a:xfrm>
              <a:off x="2791" y="3682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2" name="Freeform 98"/>
            <p:cNvSpPr>
              <a:spLocks/>
            </p:cNvSpPr>
            <p:nvPr/>
          </p:nvSpPr>
          <p:spPr bwMode="auto">
            <a:xfrm>
              <a:off x="2000" y="3530"/>
              <a:ext cx="703" cy="608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0" y="1826"/>
                </a:cxn>
                <a:cxn ang="0">
                  <a:pos x="1054" y="0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0" y="1826"/>
                  </a:lnTo>
                  <a:lnTo>
                    <a:pt x="1054" y="0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3" name="Freeform 99"/>
            <p:cNvSpPr>
              <a:spLocks/>
            </p:cNvSpPr>
            <p:nvPr/>
          </p:nvSpPr>
          <p:spPr bwMode="auto">
            <a:xfrm>
              <a:off x="2176" y="3986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4" name="Freeform 100"/>
            <p:cNvSpPr>
              <a:spLocks/>
            </p:cNvSpPr>
            <p:nvPr/>
          </p:nvSpPr>
          <p:spPr bwMode="auto">
            <a:xfrm>
              <a:off x="2440" y="3986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5" name="Freeform 101"/>
            <p:cNvSpPr>
              <a:spLocks/>
            </p:cNvSpPr>
            <p:nvPr/>
          </p:nvSpPr>
          <p:spPr bwMode="auto">
            <a:xfrm>
              <a:off x="2264" y="3986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6" name="Freeform 102"/>
            <p:cNvSpPr>
              <a:spLocks/>
            </p:cNvSpPr>
            <p:nvPr/>
          </p:nvSpPr>
          <p:spPr bwMode="auto">
            <a:xfrm>
              <a:off x="1473" y="3225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3164" y="0"/>
                </a:cxn>
                <a:cxn ang="0">
                  <a:pos x="4218" y="1826"/>
                </a:cxn>
                <a:cxn ang="0">
                  <a:pos x="3164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0" y="1826"/>
                  </a:lnTo>
                  <a:lnTo>
                    <a:pt x="1055" y="0"/>
                  </a:lnTo>
                  <a:lnTo>
                    <a:pt x="3164" y="0"/>
                  </a:lnTo>
                  <a:lnTo>
                    <a:pt x="4218" y="1826"/>
                  </a:lnTo>
                  <a:lnTo>
                    <a:pt x="3164" y="365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" name="Freeform 103"/>
            <p:cNvSpPr>
              <a:spLocks/>
            </p:cNvSpPr>
            <p:nvPr/>
          </p:nvSpPr>
          <p:spPr bwMode="auto">
            <a:xfrm>
              <a:off x="1649" y="3682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" name="Freeform 104"/>
            <p:cNvSpPr>
              <a:spLocks/>
            </p:cNvSpPr>
            <p:nvPr/>
          </p:nvSpPr>
          <p:spPr bwMode="auto">
            <a:xfrm>
              <a:off x="1912" y="3682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" name="Freeform 105"/>
            <p:cNvSpPr>
              <a:spLocks/>
            </p:cNvSpPr>
            <p:nvPr/>
          </p:nvSpPr>
          <p:spPr bwMode="auto">
            <a:xfrm>
              <a:off x="1737" y="3682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50" name="Freeform 106"/>
          <p:cNvSpPr>
            <a:spLocks/>
          </p:cNvSpPr>
          <p:nvPr/>
        </p:nvSpPr>
        <p:spPr bwMode="auto">
          <a:xfrm>
            <a:off x="2339182" y="1254125"/>
            <a:ext cx="1116012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1" name="Text Box 107"/>
          <p:cNvSpPr txBox="1">
            <a:spLocks noChangeArrowheads="1"/>
          </p:cNvSpPr>
          <p:nvPr/>
        </p:nvSpPr>
        <p:spPr bwMode="auto">
          <a:xfrm>
            <a:off x="2687896" y="1350963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4</a:t>
            </a:r>
          </a:p>
        </p:txBody>
      </p:sp>
      <p:sp>
        <p:nvSpPr>
          <p:cNvPr id="6252" name="Oval 108"/>
          <p:cNvSpPr>
            <a:spLocks noChangeArrowheads="1"/>
          </p:cNvSpPr>
          <p:nvPr/>
        </p:nvSpPr>
        <p:spPr bwMode="auto">
          <a:xfrm>
            <a:off x="2609850" y="190658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3" name="Oval 109"/>
          <p:cNvSpPr>
            <a:spLocks noChangeArrowheads="1"/>
          </p:cNvSpPr>
          <p:nvPr/>
        </p:nvSpPr>
        <p:spPr bwMode="auto">
          <a:xfrm>
            <a:off x="2968625" y="190658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4" name="Freeform 110"/>
          <p:cNvSpPr>
            <a:spLocks/>
          </p:cNvSpPr>
          <p:nvPr/>
        </p:nvSpPr>
        <p:spPr bwMode="auto">
          <a:xfrm>
            <a:off x="3172052" y="1722438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5" name="Text Box 111"/>
          <p:cNvSpPr txBox="1">
            <a:spLocks noChangeArrowheads="1"/>
          </p:cNvSpPr>
          <p:nvPr/>
        </p:nvSpPr>
        <p:spPr bwMode="auto">
          <a:xfrm>
            <a:off x="3446610" y="1819275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-8</a:t>
            </a:r>
            <a:endParaRPr lang="en-GB" sz="2800" dirty="0"/>
          </a:p>
        </p:txBody>
      </p:sp>
      <p:sp>
        <p:nvSpPr>
          <p:cNvPr id="6256" name="Oval 112"/>
          <p:cNvSpPr>
            <a:spLocks noChangeArrowheads="1"/>
          </p:cNvSpPr>
          <p:nvPr/>
        </p:nvSpPr>
        <p:spPr bwMode="auto">
          <a:xfrm>
            <a:off x="3438525" y="237490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7" name="Oval 113"/>
          <p:cNvSpPr>
            <a:spLocks noChangeArrowheads="1"/>
          </p:cNvSpPr>
          <p:nvPr/>
        </p:nvSpPr>
        <p:spPr bwMode="auto">
          <a:xfrm>
            <a:off x="3797300" y="237490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8" name="Freeform 114"/>
          <p:cNvSpPr>
            <a:spLocks/>
          </p:cNvSpPr>
          <p:nvPr/>
        </p:nvSpPr>
        <p:spPr bwMode="auto">
          <a:xfrm>
            <a:off x="4012066" y="124142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9" name="Text Box 115"/>
          <p:cNvSpPr txBox="1">
            <a:spLocks noChangeArrowheads="1"/>
          </p:cNvSpPr>
          <p:nvPr/>
        </p:nvSpPr>
        <p:spPr bwMode="auto">
          <a:xfrm>
            <a:off x="4283968" y="1338263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-3</a:t>
            </a:r>
            <a:endParaRPr lang="en-GB" sz="2800" dirty="0"/>
          </a:p>
        </p:txBody>
      </p:sp>
      <p:sp>
        <p:nvSpPr>
          <p:cNvPr id="6260" name="Oval 116"/>
          <p:cNvSpPr>
            <a:spLocks noChangeArrowheads="1"/>
          </p:cNvSpPr>
          <p:nvPr/>
        </p:nvSpPr>
        <p:spPr bwMode="auto">
          <a:xfrm>
            <a:off x="4281488" y="189388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1" name="Oval 117"/>
          <p:cNvSpPr>
            <a:spLocks noChangeArrowheads="1"/>
          </p:cNvSpPr>
          <p:nvPr/>
        </p:nvSpPr>
        <p:spPr bwMode="auto">
          <a:xfrm>
            <a:off x="4640263" y="189388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2" name="Freeform 118"/>
          <p:cNvSpPr>
            <a:spLocks/>
          </p:cNvSpPr>
          <p:nvPr/>
        </p:nvSpPr>
        <p:spPr bwMode="auto">
          <a:xfrm>
            <a:off x="4845730" y="1735138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63" name="Text Box 119"/>
          <p:cNvSpPr txBox="1">
            <a:spLocks noChangeArrowheads="1"/>
          </p:cNvSpPr>
          <p:nvPr/>
        </p:nvSpPr>
        <p:spPr bwMode="auto">
          <a:xfrm>
            <a:off x="5208176" y="1831975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6264" name="Oval 120"/>
          <p:cNvSpPr>
            <a:spLocks noChangeArrowheads="1"/>
          </p:cNvSpPr>
          <p:nvPr/>
        </p:nvSpPr>
        <p:spPr bwMode="auto">
          <a:xfrm>
            <a:off x="5111750" y="238760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" name="Oval 121"/>
          <p:cNvSpPr>
            <a:spLocks noChangeArrowheads="1"/>
          </p:cNvSpPr>
          <p:nvPr/>
        </p:nvSpPr>
        <p:spPr bwMode="auto">
          <a:xfrm>
            <a:off x="5470525" y="238760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6" name="Freeform 122"/>
          <p:cNvSpPr>
            <a:spLocks/>
          </p:cNvSpPr>
          <p:nvPr/>
        </p:nvSpPr>
        <p:spPr bwMode="auto">
          <a:xfrm>
            <a:off x="5685743" y="127635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67" name="Text Box 123"/>
          <p:cNvSpPr txBox="1">
            <a:spLocks noChangeArrowheads="1"/>
          </p:cNvSpPr>
          <p:nvPr/>
        </p:nvSpPr>
        <p:spPr bwMode="auto">
          <a:xfrm>
            <a:off x="6028444" y="1373188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9</a:t>
            </a:r>
          </a:p>
        </p:txBody>
      </p:sp>
      <p:sp>
        <p:nvSpPr>
          <p:cNvPr id="6268" name="Oval 124"/>
          <p:cNvSpPr>
            <a:spLocks noChangeArrowheads="1"/>
          </p:cNvSpPr>
          <p:nvPr/>
        </p:nvSpPr>
        <p:spPr bwMode="auto">
          <a:xfrm>
            <a:off x="5954713" y="192881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9" name="Oval 125"/>
          <p:cNvSpPr>
            <a:spLocks noChangeArrowheads="1"/>
          </p:cNvSpPr>
          <p:nvPr/>
        </p:nvSpPr>
        <p:spPr bwMode="auto">
          <a:xfrm>
            <a:off x="6313488" y="192881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0" name="Freeform 126"/>
          <p:cNvSpPr>
            <a:spLocks/>
          </p:cNvSpPr>
          <p:nvPr/>
        </p:nvSpPr>
        <p:spPr bwMode="auto">
          <a:xfrm>
            <a:off x="2339182" y="2216150"/>
            <a:ext cx="1116012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2687896" y="2312988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7</a:t>
            </a:r>
          </a:p>
        </p:txBody>
      </p:sp>
      <p:sp>
        <p:nvSpPr>
          <p:cNvPr id="6272" name="Oval 128"/>
          <p:cNvSpPr>
            <a:spLocks noChangeArrowheads="1"/>
          </p:cNvSpPr>
          <p:nvPr/>
        </p:nvSpPr>
        <p:spPr bwMode="auto">
          <a:xfrm>
            <a:off x="2609850" y="286861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3" name="Oval 129"/>
          <p:cNvSpPr>
            <a:spLocks noChangeArrowheads="1"/>
          </p:cNvSpPr>
          <p:nvPr/>
        </p:nvSpPr>
        <p:spPr bwMode="auto">
          <a:xfrm>
            <a:off x="2968625" y="286861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4" name="Freeform 130"/>
          <p:cNvSpPr>
            <a:spLocks/>
          </p:cNvSpPr>
          <p:nvPr/>
        </p:nvSpPr>
        <p:spPr bwMode="auto">
          <a:xfrm>
            <a:off x="3172052" y="268446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3419872" y="2781300"/>
            <a:ext cx="558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11</a:t>
            </a:r>
            <a:endParaRPr lang="en-GB" sz="2800" dirty="0"/>
          </a:p>
        </p:txBody>
      </p:sp>
      <p:sp>
        <p:nvSpPr>
          <p:cNvPr id="6276" name="Oval 132"/>
          <p:cNvSpPr>
            <a:spLocks noChangeArrowheads="1"/>
          </p:cNvSpPr>
          <p:nvPr/>
        </p:nvSpPr>
        <p:spPr bwMode="auto">
          <a:xfrm>
            <a:off x="3438525" y="33369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7" name="Oval 133"/>
          <p:cNvSpPr>
            <a:spLocks noChangeArrowheads="1"/>
          </p:cNvSpPr>
          <p:nvPr/>
        </p:nvSpPr>
        <p:spPr bwMode="auto">
          <a:xfrm>
            <a:off x="3797300" y="33369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8" name="Freeform 134"/>
          <p:cNvSpPr>
            <a:spLocks/>
          </p:cNvSpPr>
          <p:nvPr/>
        </p:nvSpPr>
        <p:spPr bwMode="auto">
          <a:xfrm>
            <a:off x="4012066" y="220345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79" name="Text Box 135"/>
          <p:cNvSpPr txBox="1">
            <a:spLocks noChangeArrowheads="1"/>
          </p:cNvSpPr>
          <p:nvPr/>
        </p:nvSpPr>
        <p:spPr bwMode="auto">
          <a:xfrm>
            <a:off x="4283968" y="2300288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-4</a:t>
            </a:r>
            <a:endParaRPr lang="en-GB" sz="2800" dirty="0"/>
          </a:p>
        </p:txBody>
      </p:sp>
      <p:sp>
        <p:nvSpPr>
          <p:cNvPr id="6280" name="Oval 136"/>
          <p:cNvSpPr>
            <a:spLocks noChangeArrowheads="1"/>
          </p:cNvSpPr>
          <p:nvPr/>
        </p:nvSpPr>
        <p:spPr bwMode="auto">
          <a:xfrm>
            <a:off x="4281488" y="285591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1" name="Oval 137"/>
          <p:cNvSpPr>
            <a:spLocks noChangeArrowheads="1"/>
          </p:cNvSpPr>
          <p:nvPr/>
        </p:nvSpPr>
        <p:spPr bwMode="auto">
          <a:xfrm>
            <a:off x="4640263" y="285591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2" name="Freeform 138"/>
          <p:cNvSpPr>
            <a:spLocks/>
          </p:cNvSpPr>
          <p:nvPr/>
        </p:nvSpPr>
        <p:spPr bwMode="auto">
          <a:xfrm>
            <a:off x="4845730" y="269716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83" name="Text Box 139"/>
          <p:cNvSpPr txBox="1">
            <a:spLocks noChangeArrowheads="1"/>
          </p:cNvSpPr>
          <p:nvPr/>
        </p:nvSpPr>
        <p:spPr bwMode="auto">
          <a:xfrm>
            <a:off x="5208176" y="2794000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0</a:t>
            </a:r>
          </a:p>
        </p:txBody>
      </p:sp>
      <p:sp>
        <p:nvSpPr>
          <p:cNvPr id="6284" name="Oval 140"/>
          <p:cNvSpPr>
            <a:spLocks noChangeArrowheads="1"/>
          </p:cNvSpPr>
          <p:nvPr/>
        </p:nvSpPr>
        <p:spPr bwMode="auto">
          <a:xfrm>
            <a:off x="5111750" y="33496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5" name="Oval 141"/>
          <p:cNvSpPr>
            <a:spLocks noChangeArrowheads="1"/>
          </p:cNvSpPr>
          <p:nvPr/>
        </p:nvSpPr>
        <p:spPr bwMode="auto">
          <a:xfrm>
            <a:off x="5470525" y="33496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6" name="Freeform 142"/>
          <p:cNvSpPr>
            <a:spLocks/>
          </p:cNvSpPr>
          <p:nvPr/>
        </p:nvSpPr>
        <p:spPr bwMode="auto">
          <a:xfrm>
            <a:off x="5685743" y="223890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87" name="Text Box 143"/>
          <p:cNvSpPr txBox="1">
            <a:spLocks noChangeArrowheads="1"/>
          </p:cNvSpPr>
          <p:nvPr/>
        </p:nvSpPr>
        <p:spPr bwMode="auto">
          <a:xfrm>
            <a:off x="5868144" y="2335213"/>
            <a:ext cx="7056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-13</a:t>
            </a:r>
            <a:endParaRPr lang="en-GB" sz="2800" dirty="0"/>
          </a:p>
        </p:txBody>
      </p:sp>
      <p:sp>
        <p:nvSpPr>
          <p:cNvPr id="6288" name="Oval 144"/>
          <p:cNvSpPr>
            <a:spLocks noChangeArrowheads="1"/>
          </p:cNvSpPr>
          <p:nvPr/>
        </p:nvSpPr>
        <p:spPr bwMode="auto">
          <a:xfrm>
            <a:off x="5954713" y="289083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9" name="Oval 145"/>
          <p:cNvSpPr>
            <a:spLocks noChangeArrowheads="1"/>
          </p:cNvSpPr>
          <p:nvPr/>
        </p:nvSpPr>
        <p:spPr bwMode="auto">
          <a:xfrm>
            <a:off x="6313488" y="289083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0" name="Freeform 146"/>
          <p:cNvSpPr>
            <a:spLocks/>
          </p:cNvSpPr>
          <p:nvPr/>
        </p:nvSpPr>
        <p:spPr bwMode="auto">
          <a:xfrm>
            <a:off x="2339182" y="3179763"/>
            <a:ext cx="1116013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1" name="Text Box 147"/>
          <p:cNvSpPr txBox="1">
            <a:spLocks noChangeArrowheads="1"/>
          </p:cNvSpPr>
          <p:nvPr/>
        </p:nvSpPr>
        <p:spPr bwMode="auto">
          <a:xfrm>
            <a:off x="2627784" y="3276600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-2</a:t>
            </a:r>
            <a:endParaRPr lang="en-GB" sz="2800" dirty="0"/>
          </a:p>
        </p:txBody>
      </p:sp>
      <p:sp>
        <p:nvSpPr>
          <p:cNvPr id="6292" name="Oval 148"/>
          <p:cNvSpPr>
            <a:spLocks noChangeArrowheads="1"/>
          </p:cNvSpPr>
          <p:nvPr/>
        </p:nvSpPr>
        <p:spPr bwMode="auto">
          <a:xfrm>
            <a:off x="2611438" y="38322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3" name="Oval 149"/>
          <p:cNvSpPr>
            <a:spLocks noChangeArrowheads="1"/>
          </p:cNvSpPr>
          <p:nvPr/>
        </p:nvSpPr>
        <p:spPr bwMode="auto">
          <a:xfrm>
            <a:off x="2970213" y="38322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4" name="Freeform 150"/>
          <p:cNvSpPr>
            <a:spLocks/>
          </p:cNvSpPr>
          <p:nvPr/>
        </p:nvSpPr>
        <p:spPr bwMode="auto">
          <a:xfrm>
            <a:off x="3172052" y="364807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5" name="Text Box 151"/>
          <p:cNvSpPr txBox="1">
            <a:spLocks noChangeArrowheads="1"/>
          </p:cNvSpPr>
          <p:nvPr/>
        </p:nvSpPr>
        <p:spPr bwMode="auto">
          <a:xfrm>
            <a:off x="3506722" y="3744913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3</a:t>
            </a:r>
          </a:p>
        </p:txBody>
      </p:sp>
      <p:sp>
        <p:nvSpPr>
          <p:cNvPr id="6296" name="Oval 152"/>
          <p:cNvSpPr>
            <a:spLocks noChangeArrowheads="1"/>
          </p:cNvSpPr>
          <p:nvPr/>
        </p:nvSpPr>
        <p:spPr bwMode="auto">
          <a:xfrm>
            <a:off x="3440113" y="430053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7" name="Oval 153"/>
          <p:cNvSpPr>
            <a:spLocks noChangeArrowheads="1"/>
          </p:cNvSpPr>
          <p:nvPr/>
        </p:nvSpPr>
        <p:spPr bwMode="auto">
          <a:xfrm>
            <a:off x="3798888" y="430053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8" name="Freeform 154"/>
          <p:cNvSpPr>
            <a:spLocks/>
          </p:cNvSpPr>
          <p:nvPr/>
        </p:nvSpPr>
        <p:spPr bwMode="auto">
          <a:xfrm>
            <a:off x="4012066" y="316706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9" name="Text Box 155"/>
          <p:cNvSpPr txBox="1">
            <a:spLocks noChangeArrowheads="1"/>
          </p:cNvSpPr>
          <p:nvPr/>
        </p:nvSpPr>
        <p:spPr bwMode="auto">
          <a:xfrm>
            <a:off x="4344080" y="3263900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6</a:t>
            </a:r>
          </a:p>
        </p:txBody>
      </p:sp>
      <p:sp>
        <p:nvSpPr>
          <p:cNvPr id="6300" name="Oval 156"/>
          <p:cNvSpPr>
            <a:spLocks noChangeArrowheads="1"/>
          </p:cNvSpPr>
          <p:nvPr/>
        </p:nvSpPr>
        <p:spPr bwMode="auto">
          <a:xfrm>
            <a:off x="4283075" y="38195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1" name="Oval 157"/>
          <p:cNvSpPr>
            <a:spLocks noChangeArrowheads="1"/>
          </p:cNvSpPr>
          <p:nvPr/>
        </p:nvSpPr>
        <p:spPr bwMode="auto">
          <a:xfrm>
            <a:off x="4641850" y="38195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2" name="Freeform 158"/>
          <p:cNvSpPr>
            <a:spLocks/>
          </p:cNvSpPr>
          <p:nvPr/>
        </p:nvSpPr>
        <p:spPr bwMode="auto">
          <a:xfrm>
            <a:off x="4845730" y="366077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03" name="Text Box 159"/>
          <p:cNvSpPr txBox="1">
            <a:spLocks noChangeArrowheads="1"/>
          </p:cNvSpPr>
          <p:nvPr/>
        </p:nvSpPr>
        <p:spPr bwMode="auto">
          <a:xfrm>
            <a:off x="5148064" y="3757613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-1</a:t>
            </a:r>
            <a:endParaRPr lang="en-GB" sz="2800" dirty="0"/>
          </a:p>
        </p:txBody>
      </p:sp>
      <p:sp>
        <p:nvSpPr>
          <p:cNvPr id="6304" name="Oval 160"/>
          <p:cNvSpPr>
            <a:spLocks noChangeArrowheads="1"/>
          </p:cNvSpPr>
          <p:nvPr/>
        </p:nvSpPr>
        <p:spPr bwMode="auto">
          <a:xfrm>
            <a:off x="5113338" y="431323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5" name="Oval 161"/>
          <p:cNvSpPr>
            <a:spLocks noChangeArrowheads="1"/>
          </p:cNvSpPr>
          <p:nvPr/>
        </p:nvSpPr>
        <p:spPr bwMode="auto">
          <a:xfrm>
            <a:off x="5472113" y="431323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6" name="Freeform 162"/>
          <p:cNvSpPr>
            <a:spLocks/>
          </p:cNvSpPr>
          <p:nvPr/>
        </p:nvSpPr>
        <p:spPr bwMode="auto">
          <a:xfrm>
            <a:off x="5685743" y="3201460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07" name="Text Box 163"/>
          <p:cNvSpPr txBox="1">
            <a:spLocks noChangeArrowheads="1"/>
          </p:cNvSpPr>
          <p:nvPr/>
        </p:nvSpPr>
        <p:spPr bwMode="auto">
          <a:xfrm>
            <a:off x="6028444" y="3298825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8</a:t>
            </a:r>
            <a:endParaRPr lang="en-GB" sz="2800" dirty="0"/>
          </a:p>
        </p:txBody>
      </p:sp>
      <p:sp>
        <p:nvSpPr>
          <p:cNvPr id="6308" name="Oval 164"/>
          <p:cNvSpPr>
            <a:spLocks noChangeArrowheads="1"/>
          </p:cNvSpPr>
          <p:nvPr/>
        </p:nvSpPr>
        <p:spPr bwMode="auto">
          <a:xfrm>
            <a:off x="5956300" y="385445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9" name="Oval 165"/>
          <p:cNvSpPr>
            <a:spLocks noChangeArrowheads="1"/>
          </p:cNvSpPr>
          <p:nvPr/>
        </p:nvSpPr>
        <p:spPr bwMode="auto">
          <a:xfrm>
            <a:off x="6315075" y="385445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0" name="Freeform 166"/>
          <p:cNvSpPr>
            <a:spLocks/>
          </p:cNvSpPr>
          <p:nvPr/>
        </p:nvSpPr>
        <p:spPr bwMode="auto">
          <a:xfrm>
            <a:off x="2339182" y="4141788"/>
            <a:ext cx="1116013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11" name="Text Box 167"/>
          <p:cNvSpPr txBox="1">
            <a:spLocks noChangeArrowheads="1"/>
          </p:cNvSpPr>
          <p:nvPr/>
        </p:nvSpPr>
        <p:spPr bwMode="auto">
          <a:xfrm>
            <a:off x="2627784" y="4238625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-7</a:t>
            </a:r>
            <a:endParaRPr lang="en-GB" sz="2800" dirty="0"/>
          </a:p>
        </p:txBody>
      </p:sp>
      <p:sp>
        <p:nvSpPr>
          <p:cNvPr id="6312" name="Oval 168"/>
          <p:cNvSpPr>
            <a:spLocks noChangeArrowheads="1"/>
          </p:cNvSpPr>
          <p:nvPr/>
        </p:nvSpPr>
        <p:spPr bwMode="auto">
          <a:xfrm>
            <a:off x="2611438" y="479425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3" name="Oval 169"/>
          <p:cNvSpPr>
            <a:spLocks noChangeArrowheads="1"/>
          </p:cNvSpPr>
          <p:nvPr/>
        </p:nvSpPr>
        <p:spPr bwMode="auto">
          <a:xfrm>
            <a:off x="2970213" y="479425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4" name="Freeform 170"/>
          <p:cNvSpPr>
            <a:spLocks/>
          </p:cNvSpPr>
          <p:nvPr/>
        </p:nvSpPr>
        <p:spPr bwMode="auto">
          <a:xfrm>
            <a:off x="3172052" y="461010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15" name="Text Box 171"/>
          <p:cNvSpPr txBox="1">
            <a:spLocks noChangeArrowheads="1"/>
          </p:cNvSpPr>
          <p:nvPr/>
        </p:nvSpPr>
        <p:spPr bwMode="auto">
          <a:xfrm>
            <a:off x="3506722" y="4706938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1</a:t>
            </a:r>
            <a:endParaRPr lang="en-GB" sz="2800" dirty="0"/>
          </a:p>
        </p:txBody>
      </p:sp>
      <p:sp>
        <p:nvSpPr>
          <p:cNvPr id="6316" name="Oval 172"/>
          <p:cNvSpPr>
            <a:spLocks noChangeArrowheads="1"/>
          </p:cNvSpPr>
          <p:nvPr/>
        </p:nvSpPr>
        <p:spPr bwMode="auto">
          <a:xfrm>
            <a:off x="3440113" y="526256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7" name="Oval 173"/>
          <p:cNvSpPr>
            <a:spLocks noChangeArrowheads="1"/>
          </p:cNvSpPr>
          <p:nvPr/>
        </p:nvSpPr>
        <p:spPr bwMode="auto">
          <a:xfrm>
            <a:off x="3798888" y="526256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8" name="Freeform 174"/>
          <p:cNvSpPr>
            <a:spLocks/>
          </p:cNvSpPr>
          <p:nvPr/>
        </p:nvSpPr>
        <p:spPr bwMode="auto">
          <a:xfrm>
            <a:off x="4012066" y="4129088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19" name="Text Box 175"/>
          <p:cNvSpPr txBox="1">
            <a:spLocks noChangeArrowheads="1"/>
          </p:cNvSpPr>
          <p:nvPr/>
        </p:nvSpPr>
        <p:spPr bwMode="auto">
          <a:xfrm>
            <a:off x="4344080" y="4225925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/>
              <a:t>5</a:t>
            </a:r>
          </a:p>
        </p:txBody>
      </p:sp>
      <p:sp>
        <p:nvSpPr>
          <p:cNvPr id="6320" name="Oval 176"/>
          <p:cNvSpPr>
            <a:spLocks noChangeArrowheads="1"/>
          </p:cNvSpPr>
          <p:nvPr/>
        </p:nvSpPr>
        <p:spPr bwMode="auto">
          <a:xfrm>
            <a:off x="4283075" y="478155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1" name="Oval 177"/>
          <p:cNvSpPr>
            <a:spLocks noChangeArrowheads="1"/>
          </p:cNvSpPr>
          <p:nvPr/>
        </p:nvSpPr>
        <p:spPr bwMode="auto">
          <a:xfrm>
            <a:off x="4641850" y="478155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2" name="Freeform 178"/>
          <p:cNvSpPr>
            <a:spLocks/>
          </p:cNvSpPr>
          <p:nvPr/>
        </p:nvSpPr>
        <p:spPr bwMode="auto">
          <a:xfrm>
            <a:off x="4845730" y="462280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23" name="Text Box 179"/>
          <p:cNvSpPr txBox="1">
            <a:spLocks noChangeArrowheads="1"/>
          </p:cNvSpPr>
          <p:nvPr/>
        </p:nvSpPr>
        <p:spPr bwMode="auto">
          <a:xfrm>
            <a:off x="5148064" y="4719638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-5</a:t>
            </a:r>
            <a:endParaRPr lang="en-GB" sz="2800" dirty="0"/>
          </a:p>
        </p:txBody>
      </p:sp>
      <p:sp>
        <p:nvSpPr>
          <p:cNvPr id="6324" name="Oval 180"/>
          <p:cNvSpPr>
            <a:spLocks noChangeArrowheads="1"/>
          </p:cNvSpPr>
          <p:nvPr/>
        </p:nvSpPr>
        <p:spPr bwMode="auto">
          <a:xfrm>
            <a:off x="5113338" y="527526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5" name="Oval 181"/>
          <p:cNvSpPr>
            <a:spLocks noChangeArrowheads="1"/>
          </p:cNvSpPr>
          <p:nvPr/>
        </p:nvSpPr>
        <p:spPr bwMode="auto">
          <a:xfrm>
            <a:off x="5472113" y="527526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6" name="Freeform 182"/>
          <p:cNvSpPr>
            <a:spLocks/>
          </p:cNvSpPr>
          <p:nvPr/>
        </p:nvSpPr>
        <p:spPr bwMode="auto">
          <a:xfrm>
            <a:off x="5685743" y="416401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27" name="Text Box 183"/>
          <p:cNvSpPr txBox="1">
            <a:spLocks noChangeArrowheads="1"/>
          </p:cNvSpPr>
          <p:nvPr/>
        </p:nvSpPr>
        <p:spPr bwMode="auto">
          <a:xfrm>
            <a:off x="5968332" y="4260850"/>
            <a:ext cx="505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-9</a:t>
            </a:r>
            <a:endParaRPr lang="en-GB" sz="2800" dirty="0"/>
          </a:p>
        </p:txBody>
      </p:sp>
      <p:sp>
        <p:nvSpPr>
          <p:cNvPr id="6328" name="Oval 184"/>
          <p:cNvSpPr>
            <a:spLocks noChangeArrowheads="1"/>
          </p:cNvSpPr>
          <p:nvPr/>
        </p:nvSpPr>
        <p:spPr bwMode="auto">
          <a:xfrm>
            <a:off x="5956300" y="481647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9" name="Oval 185"/>
          <p:cNvSpPr>
            <a:spLocks noChangeArrowheads="1"/>
          </p:cNvSpPr>
          <p:nvPr/>
        </p:nvSpPr>
        <p:spPr bwMode="auto">
          <a:xfrm>
            <a:off x="6315075" y="481647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6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7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6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6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8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6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6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6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3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62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6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6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7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6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0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63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6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4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6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5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6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8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63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9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63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6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3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6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6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6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7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6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0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63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1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4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63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5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6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8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63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9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 18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1"/>
              </a:gs>
              <a:gs pos="50000">
                <a:schemeClr val="bg2">
                  <a:lumMod val="50000"/>
                </a:schemeClr>
              </a:gs>
              <a:gs pos="100000">
                <a:srgbClr val="156B1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1781175" y="288925"/>
            <a:ext cx="5578475" cy="6280150"/>
            <a:chOff x="1122" y="182"/>
            <a:chExt cx="3514" cy="3956"/>
          </a:xfrm>
        </p:grpSpPr>
        <p:sp>
          <p:nvSpPr>
            <p:cNvPr id="6150" name="Freeform 6"/>
            <p:cNvSpPr>
              <a:spLocks/>
            </p:cNvSpPr>
            <p:nvPr/>
          </p:nvSpPr>
          <p:spPr bwMode="auto">
            <a:xfrm>
              <a:off x="1473" y="790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auto">
            <a:xfrm>
              <a:off x="1473" y="1399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auto">
            <a:xfrm>
              <a:off x="1473" y="2008"/>
              <a:ext cx="703" cy="608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7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7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7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auto">
            <a:xfrm>
              <a:off x="1473" y="2616"/>
              <a:ext cx="703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Freeform 10"/>
            <p:cNvSpPr>
              <a:spLocks/>
            </p:cNvSpPr>
            <p:nvPr/>
          </p:nvSpPr>
          <p:spPr bwMode="auto">
            <a:xfrm>
              <a:off x="2000" y="1095"/>
              <a:ext cx="703" cy="608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Freeform 11"/>
            <p:cNvSpPr>
              <a:spLocks/>
            </p:cNvSpPr>
            <p:nvPr/>
          </p:nvSpPr>
          <p:spPr bwMode="auto">
            <a:xfrm>
              <a:off x="2000" y="1703"/>
              <a:ext cx="703" cy="609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auto">
            <a:xfrm>
              <a:off x="2000" y="2312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Freeform 13"/>
            <p:cNvSpPr>
              <a:spLocks/>
            </p:cNvSpPr>
            <p:nvPr/>
          </p:nvSpPr>
          <p:spPr bwMode="auto">
            <a:xfrm>
              <a:off x="2000" y="2921"/>
              <a:ext cx="703" cy="609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7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7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Freeform 14"/>
            <p:cNvSpPr>
              <a:spLocks/>
            </p:cNvSpPr>
            <p:nvPr/>
          </p:nvSpPr>
          <p:spPr bwMode="auto">
            <a:xfrm>
              <a:off x="2528" y="1399"/>
              <a:ext cx="702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Freeform 15"/>
            <p:cNvSpPr>
              <a:spLocks/>
            </p:cNvSpPr>
            <p:nvPr/>
          </p:nvSpPr>
          <p:spPr bwMode="auto">
            <a:xfrm>
              <a:off x="2528" y="2008"/>
              <a:ext cx="702" cy="608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7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Freeform 16"/>
            <p:cNvSpPr>
              <a:spLocks/>
            </p:cNvSpPr>
            <p:nvPr/>
          </p:nvSpPr>
          <p:spPr bwMode="auto">
            <a:xfrm>
              <a:off x="2528" y="2616"/>
              <a:ext cx="702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auto">
            <a:xfrm>
              <a:off x="2528" y="790"/>
              <a:ext cx="702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Freeform 18"/>
            <p:cNvSpPr>
              <a:spLocks/>
            </p:cNvSpPr>
            <p:nvPr/>
          </p:nvSpPr>
          <p:spPr bwMode="auto">
            <a:xfrm>
              <a:off x="3055" y="1095"/>
              <a:ext cx="703" cy="608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Freeform 19"/>
            <p:cNvSpPr>
              <a:spLocks/>
            </p:cNvSpPr>
            <p:nvPr/>
          </p:nvSpPr>
          <p:spPr bwMode="auto">
            <a:xfrm>
              <a:off x="3055" y="1703"/>
              <a:ext cx="703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auto">
            <a:xfrm>
              <a:off x="3055" y="2312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auto">
            <a:xfrm>
              <a:off x="3055" y="2921"/>
              <a:ext cx="703" cy="609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3164" y="3653"/>
                </a:cxn>
                <a:cxn ang="0">
                  <a:pos x="4218" y="1827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3164" y="3653"/>
                  </a:lnTo>
                  <a:lnTo>
                    <a:pt x="4218" y="1827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7"/>
                  </a:lnTo>
                  <a:lnTo>
                    <a:pt x="1055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22"/>
            <p:cNvSpPr>
              <a:spLocks/>
            </p:cNvSpPr>
            <p:nvPr/>
          </p:nvSpPr>
          <p:spPr bwMode="auto">
            <a:xfrm>
              <a:off x="3582" y="1399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23"/>
            <p:cNvSpPr>
              <a:spLocks/>
            </p:cNvSpPr>
            <p:nvPr/>
          </p:nvSpPr>
          <p:spPr bwMode="auto">
            <a:xfrm>
              <a:off x="3582" y="2008"/>
              <a:ext cx="703" cy="608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7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7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24"/>
            <p:cNvSpPr>
              <a:spLocks/>
            </p:cNvSpPr>
            <p:nvPr/>
          </p:nvSpPr>
          <p:spPr bwMode="auto">
            <a:xfrm>
              <a:off x="3582" y="2616"/>
              <a:ext cx="703" cy="609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25"/>
            <p:cNvSpPr>
              <a:spLocks/>
            </p:cNvSpPr>
            <p:nvPr/>
          </p:nvSpPr>
          <p:spPr bwMode="auto">
            <a:xfrm>
              <a:off x="3582" y="790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26"/>
            <p:cNvSpPr>
              <a:spLocks/>
            </p:cNvSpPr>
            <p:nvPr/>
          </p:nvSpPr>
          <p:spPr bwMode="auto">
            <a:xfrm>
              <a:off x="1122" y="1095"/>
              <a:ext cx="527" cy="608"/>
            </a:xfrm>
            <a:custGeom>
              <a:avLst/>
              <a:gdLst/>
              <a:ahLst/>
              <a:cxnLst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  <a:cxn ang="0">
                  <a:pos x="2109" y="3652"/>
                </a:cxn>
                <a:cxn ang="0">
                  <a:pos x="0" y="3652"/>
                </a:cxn>
                <a:cxn ang="0">
                  <a:pos x="1055" y="1826"/>
                </a:cxn>
              </a:cxnLst>
              <a:rect l="0" t="0" r="r" b="b"/>
              <a:pathLst>
                <a:path w="3164" h="3652">
                  <a:moveTo>
                    <a:pt x="1055" y="1826"/>
                  </a:move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lnTo>
                    <a:pt x="2109" y="3652"/>
                  </a:lnTo>
                  <a:lnTo>
                    <a:pt x="0" y="3652"/>
                  </a:lnTo>
                  <a:lnTo>
                    <a:pt x="1055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27"/>
            <p:cNvSpPr>
              <a:spLocks/>
            </p:cNvSpPr>
            <p:nvPr/>
          </p:nvSpPr>
          <p:spPr bwMode="auto">
            <a:xfrm>
              <a:off x="1122" y="486"/>
              <a:ext cx="527" cy="609"/>
            </a:xfrm>
            <a:custGeom>
              <a:avLst/>
              <a:gdLst/>
              <a:ahLst/>
              <a:cxnLst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  <a:cxn ang="0">
                  <a:pos x="2109" y="3652"/>
                </a:cxn>
                <a:cxn ang="0">
                  <a:pos x="0" y="3652"/>
                </a:cxn>
                <a:cxn ang="0">
                  <a:pos x="1055" y="1826"/>
                </a:cxn>
              </a:cxnLst>
              <a:rect l="0" t="0" r="r" b="b"/>
              <a:pathLst>
                <a:path w="3164" h="3652">
                  <a:moveTo>
                    <a:pt x="1055" y="1826"/>
                  </a:move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lnTo>
                    <a:pt x="2109" y="3652"/>
                  </a:lnTo>
                  <a:lnTo>
                    <a:pt x="0" y="3652"/>
                  </a:lnTo>
                  <a:lnTo>
                    <a:pt x="1055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28"/>
            <p:cNvSpPr>
              <a:spLocks/>
            </p:cNvSpPr>
            <p:nvPr/>
          </p:nvSpPr>
          <p:spPr bwMode="auto">
            <a:xfrm>
              <a:off x="1122" y="1703"/>
              <a:ext cx="527" cy="609"/>
            </a:xfrm>
            <a:custGeom>
              <a:avLst/>
              <a:gdLst/>
              <a:ahLst/>
              <a:cxnLst>
                <a:cxn ang="0">
                  <a:pos x="3164" y="1826"/>
                </a:cxn>
                <a:cxn ang="0">
                  <a:pos x="2109" y="3653"/>
                </a:cxn>
                <a:cxn ang="0">
                  <a:pos x="0" y="3653"/>
                </a:cxn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</a:cxnLst>
              <a:rect l="0" t="0" r="r" b="b"/>
              <a:pathLst>
                <a:path w="3164" h="3653">
                  <a:moveTo>
                    <a:pt x="3164" y="1826"/>
                  </a:moveTo>
                  <a:lnTo>
                    <a:pt x="2109" y="3653"/>
                  </a:lnTo>
                  <a:lnTo>
                    <a:pt x="0" y="3653"/>
                  </a:lnTo>
                  <a:lnTo>
                    <a:pt x="1055" y="1826"/>
                  </a:ln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29"/>
            <p:cNvSpPr>
              <a:spLocks/>
            </p:cNvSpPr>
            <p:nvPr/>
          </p:nvSpPr>
          <p:spPr bwMode="auto">
            <a:xfrm>
              <a:off x="1122" y="2312"/>
              <a:ext cx="527" cy="609"/>
            </a:xfrm>
            <a:custGeom>
              <a:avLst/>
              <a:gdLst/>
              <a:ahLst/>
              <a:cxnLst>
                <a:cxn ang="0">
                  <a:pos x="1055" y="1826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6"/>
                </a:cxn>
                <a:cxn ang="0">
                  <a:pos x="2109" y="3652"/>
                </a:cxn>
                <a:cxn ang="0">
                  <a:pos x="0" y="3652"/>
                </a:cxn>
                <a:cxn ang="0">
                  <a:pos x="1055" y="1826"/>
                </a:cxn>
              </a:cxnLst>
              <a:rect l="0" t="0" r="r" b="b"/>
              <a:pathLst>
                <a:path w="3164" h="3652">
                  <a:moveTo>
                    <a:pt x="1055" y="1826"/>
                  </a:moveTo>
                  <a:lnTo>
                    <a:pt x="0" y="0"/>
                  </a:lnTo>
                  <a:lnTo>
                    <a:pt x="2109" y="0"/>
                  </a:lnTo>
                  <a:lnTo>
                    <a:pt x="3164" y="1826"/>
                  </a:lnTo>
                  <a:lnTo>
                    <a:pt x="2109" y="3652"/>
                  </a:lnTo>
                  <a:lnTo>
                    <a:pt x="0" y="3652"/>
                  </a:lnTo>
                  <a:lnTo>
                    <a:pt x="1055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30"/>
            <p:cNvSpPr>
              <a:spLocks/>
            </p:cNvSpPr>
            <p:nvPr/>
          </p:nvSpPr>
          <p:spPr bwMode="auto">
            <a:xfrm>
              <a:off x="1122" y="2921"/>
              <a:ext cx="527" cy="609"/>
            </a:xfrm>
            <a:custGeom>
              <a:avLst/>
              <a:gdLst/>
              <a:ahLst/>
              <a:cxnLst>
                <a:cxn ang="0">
                  <a:pos x="3164" y="1827"/>
                </a:cxn>
                <a:cxn ang="0">
                  <a:pos x="2109" y="3653"/>
                </a:cxn>
                <a:cxn ang="0">
                  <a:pos x="0" y="3653"/>
                </a:cxn>
                <a:cxn ang="0">
                  <a:pos x="1055" y="1827"/>
                </a:cxn>
                <a:cxn ang="0">
                  <a:pos x="0" y="0"/>
                </a:cxn>
                <a:cxn ang="0">
                  <a:pos x="2109" y="0"/>
                </a:cxn>
                <a:cxn ang="0">
                  <a:pos x="3164" y="1827"/>
                </a:cxn>
              </a:cxnLst>
              <a:rect l="0" t="0" r="r" b="b"/>
              <a:pathLst>
                <a:path w="3164" h="3653">
                  <a:moveTo>
                    <a:pt x="3164" y="1827"/>
                  </a:moveTo>
                  <a:lnTo>
                    <a:pt x="2109" y="3653"/>
                  </a:lnTo>
                  <a:lnTo>
                    <a:pt x="0" y="3653"/>
                  </a:lnTo>
                  <a:lnTo>
                    <a:pt x="1055" y="1827"/>
                  </a:lnTo>
                  <a:lnTo>
                    <a:pt x="0" y="0"/>
                  </a:lnTo>
                  <a:lnTo>
                    <a:pt x="2109" y="0"/>
                  </a:lnTo>
                  <a:lnTo>
                    <a:pt x="3164" y="1827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31"/>
            <p:cNvSpPr>
              <a:spLocks/>
            </p:cNvSpPr>
            <p:nvPr/>
          </p:nvSpPr>
          <p:spPr bwMode="auto">
            <a:xfrm>
              <a:off x="1122" y="1095"/>
              <a:ext cx="527" cy="608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32"/>
            <p:cNvSpPr>
              <a:spLocks/>
            </p:cNvSpPr>
            <p:nvPr/>
          </p:nvSpPr>
          <p:spPr bwMode="auto">
            <a:xfrm>
              <a:off x="1122" y="1095"/>
              <a:ext cx="175" cy="608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33"/>
            <p:cNvSpPr>
              <a:spLocks/>
            </p:cNvSpPr>
            <p:nvPr/>
          </p:nvSpPr>
          <p:spPr bwMode="auto">
            <a:xfrm>
              <a:off x="1122" y="1703"/>
              <a:ext cx="527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122" y="1703"/>
              <a:ext cx="175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1122" y="2312"/>
              <a:ext cx="527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122" y="2312"/>
              <a:ext cx="175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1122" y="2921"/>
              <a:ext cx="527" cy="609"/>
            </a:xfrm>
            <a:custGeom>
              <a:avLst/>
              <a:gdLst/>
              <a:ahLst/>
              <a:cxnLst>
                <a:cxn ang="0">
                  <a:pos x="0" y="3465"/>
                </a:cxn>
                <a:cxn ang="0">
                  <a:pos x="2000" y="3465"/>
                </a:cxn>
                <a:cxn ang="0">
                  <a:pos x="2000" y="3465"/>
                </a:cxn>
                <a:cxn ang="0">
                  <a:pos x="3000" y="1733"/>
                </a:cxn>
                <a:cxn ang="0">
                  <a:pos x="3000" y="1733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5">
                  <a:moveTo>
                    <a:pt x="0" y="3465"/>
                  </a:moveTo>
                  <a:lnTo>
                    <a:pt x="2000" y="3465"/>
                  </a:lnTo>
                  <a:lnTo>
                    <a:pt x="2000" y="3465"/>
                  </a:lnTo>
                  <a:lnTo>
                    <a:pt x="3000" y="1733"/>
                  </a:lnTo>
                  <a:lnTo>
                    <a:pt x="3000" y="1733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38"/>
            <p:cNvSpPr>
              <a:spLocks/>
            </p:cNvSpPr>
            <p:nvPr/>
          </p:nvSpPr>
          <p:spPr bwMode="auto">
            <a:xfrm>
              <a:off x="1122" y="2921"/>
              <a:ext cx="175" cy="609"/>
            </a:xfrm>
            <a:custGeom>
              <a:avLst/>
              <a:gdLst/>
              <a:ahLst/>
              <a:cxnLst>
                <a:cxn ang="0">
                  <a:pos x="0" y="3465"/>
                </a:cxn>
                <a:cxn ang="0">
                  <a:pos x="1000" y="1733"/>
                </a:cxn>
                <a:cxn ang="0">
                  <a:pos x="1000" y="1733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5">
                  <a:moveTo>
                    <a:pt x="0" y="3465"/>
                  </a:moveTo>
                  <a:lnTo>
                    <a:pt x="1000" y="1733"/>
                  </a:lnTo>
                  <a:lnTo>
                    <a:pt x="1000" y="173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39"/>
            <p:cNvSpPr>
              <a:spLocks/>
            </p:cNvSpPr>
            <p:nvPr/>
          </p:nvSpPr>
          <p:spPr bwMode="auto">
            <a:xfrm>
              <a:off x="1122" y="486"/>
              <a:ext cx="527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2000" y="3464"/>
                </a:cxn>
                <a:cxn ang="0">
                  <a:pos x="2000" y="3464"/>
                </a:cxn>
                <a:cxn ang="0">
                  <a:pos x="3000" y="1732"/>
                </a:cxn>
                <a:cxn ang="0">
                  <a:pos x="3000" y="1732"/>
                </a:cxn>
                <a:cxn ang="0">
                  <a:pos x="2000" y="0"/>
                </a:cxn>
                <a:cxn ang="0">
                  <a:pos x="200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00" h="3464">
                  <a:moveTo>
                    <a:pt x="0" y="3464"/>
                  </a:moveTo>
                  <a:lnTo>
                    <a:pt x="2000" y="3464"/>
                  </a:lnTo>
                  <a:lnTo>
                    <a:pt x="2000" y="3464"/>
                  </a:lnTo>
                  <a:lnTo>
                    <a:pt x="3000" y="1732"/>
                  </a:lnTo>
                  <a:lnTo>
                    <a:pt x="3000" y="1732"/>
                  </a:lnTo>
                  <a:lnTo>
                    <a:pt x="2000" y="0"/>
                  </a:lnTo>
                  <a:lnTo>
                    <a:pt x="200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40"/>
            <p:cNvSpPr>
              <a:spLocks/>
            </p:cNvSpPr>
            <p:nvPr/>
          </p:nvSpPr>
          <p:spPr bwMode="auto">
            <a:xfrm>
              <a:off x="1122" y="486"/>
              <a:ext cx="175" cy="609"/>
            </a:xfrm>
            <a:custGeom>
              <a:avLst/>
              <a:gdLst/>
              <a:ahLst/>
              <a:cxnLst>
                <a:cxn ang="0">
                  <a:pos x="0" y="3464"/>
                </a:cxn>
                <a:cxn ang="0">
                  <a:pos x="1000" y="1732"/>
                </a:cxn>
                <a:cxn ang="0">
                  <a:pos x="1000" y="173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00" h="3464">
                  <a:moveTo>
                    <a:pt x="0" y="3464"/>
                  </a:moveTo>
                  <a:lnTo>
                    <a:pt x="1000" y="1732"/>
                  </a:lnTo>
                  <a:lnTo>
                    <a:pt x="1000" y="173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109" y="1095"/>
              <a:ext cx="527" cy="608"/>
            </a:xfrm>
            <a:custGeom>
              <a:avLst/>
              <a:gdLst/>
              <a:ahLst/>
              <a:cxnLst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2109" y="1826"/>
                </a:cxn>
              </a:cxnLst>
              <a:rect l="0" t="0" r="r" b="b"/>
              <a:pathLst>
                <a:path w="3164" h="3652">
                  <a:moveTo>
                    <a:pt x="2109" y="1826"/>
                  </a:move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2109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4109" y="486"/>
              <a:ext cx="527" cy="609"/>
            </a:xfrm>
            <a:custGeom>
              <a:avLst/>
              <a:gdLst/>
              <a:ahLst/>
              <a:cxnLst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2109" y="1826"/>
                </a:cxn>
              </a:cxnLst>
              <a:rect l="0" t="0" r="r" b="b"/>
              <a:pathLst>
                <a:path w="3164" h="3652">
                  <a:moveTo>
                    <a:pt x="2109" y="1826"/>
                  </a:move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2109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43"/>
            <p:cNvSpPr>
              <a:spLocks/>
            </p:cNvSpPr>
            <p:nvPr/>
          </p:nvSpPr>
          <p:spPr bwMode="auto">
            <a:xfrm>
              <a:off x="4109" y="1703"/>
              <a:ext cx="527" cy="609"/>
            </a:xfrm>
            <a:custGeom>
              <a:avLst/>
              <a:gdLst/>
              <a:ahLst/>
              <a:cxnLst>
                <a:cxn ang="0">
                  <a:pos x="0" y="1826"/>
                </a:cxn>
                <a:cxn ang="0">
                  <a:pos x="1055" y="3653"/>
                </a:cxn>
                <a:cxn ang="0">
                  <a:pos x="3164" y="3653"/>
                </a:cxn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</a:cxnLst>
              <a:rect l="0" t="0" r="r" b="b"/>
              <a:pathLst>
                <a:path w="3164" h="3653">
                  <a:moveTo>
                    <a:pt x="0" y="1826"/>
                  </a:moveTo>
                  <a:lnTo>
                    <a:pt x="1055" y="3653"/>
                  </a:lnTo>
                  <a:lnTo>
                    <a:pt x="3164" y="3653"/>
                  </a:lnTo>
                  <a:lnTo>
                    <a:pt x="2109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44"/>
            <p:cNvSpPr>
              <a:spLocks/>
            </p:cNvSpPr>
            <p:nvPr/>
          </p:nvSpPr>
          <p:spPr bwMode="auto">
            <a:xfrm>
              <a:off x="4109" y="2312"/>
              <a:ext cx="527" cy="609"/>
            </a:xfrm>
            <a:custGeom>
              <a:avLst/>
              <a:gdLst/>
              <a:ahLst/>
              <a:cxnLst>
                <a:cxn ang="0">
                  <a:pos x="2109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2109" y="1826"/>
                </a:cxn>
              </a:cxnLst>
              <a:rect l="0" t="0" r="r" b="b"/>
              <a:pathLst>
                <a:path w="3164" h="3652">
                  <a:moveTo>
                    <a:pt x="2109" y="1826"/>
                  </a:move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2109" y="1826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45"/>
            <p:cNvSpPr>
              <a:spLocks/>
            </p:cNvSpPr>
            <p:nvPr/>
          </p:nvSpPr>
          <p:spPr bwMode="auto">
            <a:xfrm>
              <a:off x="4109" y="2921"/>
              <a:ext cx="527" cy="609"/>
            </a:xfrm>
            <a:custGeom>
              <a:avLst/>
              <a:gdLst/>
              <a:ahLst/>
              <a:cxnLst>
                <a:cxn ang="0">
                  <a:pos x="0" y="1827"/>
                </a:cxn>
                <a:cxn ang="0">
                  <a:pos x="1055" y="3653"/>
                </a:cxn>
                <a:cxn ang="0">
                  <a:pos x="3164" y="3653"/>
                </a:cxn>
                <a:cxn ang="0">
                  <a:pos x="2109" y="1827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7"/>
                </a:cxn>
              </a:cxnLst>
              <a:rect l="0" t="0" r="r" b="b"/>
              <a:pathLst>
                <a:path w="3164" h="3653">
                  <a:moveTo>
                    <a:pt x="0" y="1827"/>
                  </a:moveTo>
                  <a:lnTo>
                    <a:pt x="1055" y="3653"/>
                  </a:lnTo>
                  <a:lnTo>
                    <a:pt x="3164" y="3653"/>
                  </a:lnTo>
                  <a:lnTo>
                    <a:pt x="2109" y="1827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7"/>
                  </a:lnTo>
                  <a:close/>
                </a:path>
              </a:pathLst>
            </a:custGeom>
            <a:solidFill>
              <a:srgbClr val="00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46"/>
            <p:cNvSpPr>
              <a:spLocks/>
            </p:cNvSpPr>
            <p:nvPr/>
          </p:nvSpPr>
          <p:spPr bwMode="auto">
            <a:xfrm>
              <a:off x="4109" y="1095"/>
              <a:ext cx="527" cy="608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47"/>
            <p:cNvSpPr>
              <a:spLocks/>
            </p:cNvSpPr>
            <p:nvPr/>
          </p:nvSpPr>
          <p:spPr bwMode="auto">
            <a:xfrm>
              <a:off x="4461" y="1095"/>
              <a:ext cx="175" cy="608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Freeform 48"/>
            <p:cNvSpPr>
              <a:spLocks/>
            </p:cNvSpPr>
            <p:nvPr/>
          </p:nvSpPr>
          <p:spPr bwMode="auto">
            <a:xfrm>
              <a:off x="4109" y="1703"/>
              <a:ext cx="527" cy="609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49"/>
            <p:cNvSpPr>
              <a:spLocks/>
            </p:cNvSpPr>
            <p:nvPr/>
          </p:nvSpPr>
          <p:spPr bwMode="auto">
            <a:xfrm>
              <a:off x="4461" y="1703"/>
              <a:ext cx="175" cy="609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Freeform 50"/>
            <p:cNvSpPr>
              <a:spLocks/>
            </p:cNvSpPr>
            <p:nvPr/>
          </p:nvSpPr>
          <p:spPr bwMode="auto">
            <a:xfrm>
              <a:off x="4109" y="2312"/>
              <a:ext cx="527" cy="609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Freeform 51"/>
            <p:cNvSpPr>
              <a:spLocks/>
            </p:cNvSpPr>
            <p:nvPr/>
          </p:nvSpPr>
          <p:spPr bwMode="auto">
            <a:xfrm>
              <a:off x="4461" y="2312"/>
              <a:ext cx="175" cy="609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Freeform 52"/>
            <p:cNvSpPr>
              <a:spLocks/>
            </p:cNvSpPr>
            <p:nvPr/>
          </p:nvSpPr>
          <p:spPr bwMode="auto">
            <a:xfrm>
              <a:off x="4109" y="2921"/>
              <a:ext cx="527" cy="609"/>
            </a:xfrm>
            <a:custGeom>
              <a:avLst/>
              <a:gdLst/>
              <a:ahLst/>
              <a:cxnLst>
                <a:cxn ang="0">
                  <a:pos x="3000" y="3465"/>
                </a:cxn>
                <a:cxn ang="0">
                  <a:pos x="1000" y="3465"/>
                </a:cxn>
                <a:cxn ang="0">
                  <a:pos x="1000" y="3465"/>
                </a:cxn>
                <a:cxn ang="0">
                  <a:pos x="0" y="1733"/>
                </a:cxn>
                <a:cxn ang="0">
                  <a:pos x="0" y="1733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5">
                  <a:moveTo>
                    <a:pt x="3000" y="3465"/>
                  </a:moveTo>
                  <a:lnTo>
                    <a:pt x="1000" y="3465"/>
                  </a:lnTo>
                  <a:lnTo>
                    <a:pt x="1000" y="3465"/>
                  </a:lnTo>
                  <a:lnTo>
                    <a:pt x="0" y="1733"/>
                  </a:lnTo>
                  <a:lnTo>
                    <a:pt x="0" y="1733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Freeform 53"/>
            <p:cNvSpPr>
              <a:spLocks/>
            </p:cNvSpPr>
            <p:nvPr/>
          </p:nvSpPr>
          <p:spPr bwMode="auto">
            <a:xfrm>
              <a:off x="4461" y="2921"/>
              <a:ext cx="175" cy="609"/>
            </a:xfrm>
            <a:custGeom>
              <a:avLst/>
              <a:gdLst/>
              <a:ahLst/>
              <a:cxnLst>
                <a:cxn ang="0">
                  <a:pos x="1000" y="3465"/>
                </a:cxn>
                <a:cxn ang="0">
                  <a:pos x="0" y="1733"/>
                </a:cxn>
                <a:cxn ang="0">
                  <a:pos x="0" y="1733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5">
                  <a:moveTo>
                    <a:pt x="1000" y="3465"/>
                  </a:moveTo>
                  <a:lnTo>
                    <a:pt x="0" y="1733"/>
                  </a:lnTo>
                  <a:lnTo>
                    <a:pt x="0" y="1733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Freeform 54"/>
            <p:cNvSpPr>
              <a:spLocks/>
            </p:cNvSpPr>
            <p:nvPr/>
          </p:nvSpPr>
          <p:spPr bwMode="auto">
            <a:xfrm>
              <a:off x="4109" y="486"/>
              <a:ext cx="527" cy="609"/>
            </a:xfrm>
            <a:custGeom>
              <a:avLst/>
              <a:gdLst/>
              <a:ahLst/>
              <a:cxnLst>
                <a:cxn ang="0">
                  <a:pos x="3000" y="3464"/>
                </a:cxn>
                <a:cxn ang="0">
                  <a:pos x="1000" y="3464"/>
                </a:cxn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  <a:cxn ang="0">
                  <a:pos x="3000" y="0"/>
                </a:cxn>
                <a:cxn ang="0">
                  <a:pos x="3000" y="0"/>
                </a:cxn>
              </a:cxnLst>
              <a:rect l="0" t="0" r="r" b="b"/>
              <a:pathLst>
                <a:path w="3000" h="3464">
                  <a:moveTo>
                    <a:pt x="3000" y="3464"/>
                  </a:moveTo>
                  <a:lnTo>
                    <a:pt x="1000" y="3464"/>
                  </a:lnTo>
                  <a:lnTo>
                    <a:pt x="1000" y="3464"/>
                  </a:ln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3000" y="0"/>
                  </a:lnTo>
                  <a:lnTo>
                    <a:pt x="3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Freeform 55"/>
            <p:cNvSpPr>
              <a:spLocks/>
            </p:cNvSpPr>
            <p:nvPr/>
          </p:nvSpPr>
          <p:spPr bwMode="auto">
            <a:xfrm>
              <a:off x="4461" y="486"/>
              <a:ext cx="175" cy="609"/>
            </a:xfrm>
            <a:custGeom>
              <a:avLst/>
              <a:gdLst/>
              <a:ahLst/>
              <a:cxnLst>
                <a:cxn ang="0">
                  <a:pos x="1000" y="3464"/>
                </a:cxn>
                <a:cxn ang="0">
                  <a:pos x="0" y="1732"/>
                </a:cxn>
                <a:cxn ang="0">
                  <a:pos x="0" y="1732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 h="3464">
                  <a:moveTo>
                    <a:pt x="1000" y="3464"/>
                  </a:moveTo>
                  <a:lnTo>
                    <a:pt x="0" y="1732"/>
                  </a:lnTo>
                  <a:lnTo>
                    <a:pt x="0" y="1732"/>
                  </a:ln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0" name="Freeform 56"/>
            <p:cNvSpPr>
              <a:spLocks/>
            </p:cNvSpPr>
            <p:nvPr/>
          </p:nvSpPr>
          <p:spPr bwMode="auto">
            <a:xfrm>
              <a:off x="1473" y="182"/>
              <a:ext cx="703" cy="608"/>
            </a:xfrm>
            <a:custGeom>
              <a:avLst/>
              <a:gdLst/>
              <a:ahLst/>
              <a:cxnLst>
                <a:cxn ang="0">
                  <a:pos x="2636" y="914"/>
                </a:cxn>
                <a:cxn ang="0">
                  <a:pos x="3164" y="0"/>
                </a:cxn>
                <a:cxn ang="0">
                  <a:pos x="4218" y="1827"/>
                </a:cxn>
                <a:cxn ang="0">
                  <a:pos x="3164" y="3653"/>
                </a:cxn>
                <a:cxn ang="0">
                  <a:pos x="1055" y="3653"/>
                </a:cxn>
                <a:cxn ang="0">
                  <a:pos x="0" y="1827"/>
                </a:cxn>
                <a:cxn ang="0">
                  <a:pos x="1055" y="0"/>
                </a:cxn>
                <a:cxn ang="0">
                  <a:pos x="1582" y="914"/>
                </a:cxn>
                <a:cxn ang="0">
                  <a:pos x="2636" y="914"/>
                </a:cxn>
              </a:cxnLst>
              <a:rect l="0" t="0" r="r" b="b"/>
              <a:pathLst>
                <a:path w="4218" h="3653">
                  <a:moveTo>
                    <a:pt x="2636" y="914"/>
                  </a:moveTo>
                  <a:lnTo>
                    <a:pt x="3164" y="0"/>
                  </a:lnTo>
                  <a:lnTo>
                    <a:pt x="4218" y="1827"/>
                  </a:lnTo>
                  <a:lnTo>
                    <a:pt x="3164" y="3653"/>
                  </a:lnTo>
                  <a:lnTo>
                    <a:pt x="1055" y="3653"/>
                  </a:lnTo>
                  <a:lnTo>
                    <a:pt x="0" y="1827"/>
                  </a:lnTo>
                  <a:lnTo>
                    <a:pt x="1055" y="0"/>
                  </a:lnTo>
                  <a:lnTo>
                    <a:pt x="1582" y="914"/>
                  </a:lnTo>
                  <a:lnTo>
                    <a:pt x="2636" y="9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Freeform 57"/>
            <p:cNvSpPr>
              <a:spLocks/>
            </p:cNvSpPr>
            <p:nvPr/>
          </p:nvSpPr>
          <p:spPr bwMode="auto">
            <a:xfrm>
              <a:off x="2000" y="486"/>
              <a:ext cx="703" cy="609"/>
            </a:xfrm>
            <a:custGeom>
              <a:avLst/>
              <a:gdLst/>
              <a:ahLst/>
              <a:cxnLst>
                <a:cxn ang="0">
                  <a:pos x="1054" y="0"/>
                </a:cxn>
                <a:cxn ang="0">
                  <a:pos x="1581" y="913"/>
                </a:cxn>
                <a:cxn ang="0">
                  <a:pos x="2636" y="913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2"/>
                </a:cxn>
                <a:cxn ang="0">
                  <a:pos x="1054" y="3652"/>
                </a:cxn>
                <a:cxn ang="0">
                  <a:pos x="0" y="1826"/>
                </a:cxn>
                <a:cxn ang="0">
                  <a:pos x="1054" y="0"/>
                </a:cxn>
              </a:cxnLst>
              <a:rect l="0" t="0" r="r" b="b"/>
              <a:pathLst>
                <a:path w="4218" h="3652">
                  <a:moveTo>
                    <a:pt x="1054" y="0"/>
                  </a:moveTo>
                  <a:lnTo>
                    <a:pt x="1581" y="913"/>
                  </a:lnTo>
                  <a:lnTo>
                    <a:pt x="2636" y="913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2"/>
                  </a:lnTo>
                  <a:lnTo>
                    <a:pt x="1054" y="3652"/>
                  </a:lnTo>
                  <a:lnTo>
                    <a:pt x="0" y="1826"/>
                  </a:lnTo>
                  <a:lnTo>
                    <a:pt x="105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Freeform 58"/>
            <p:cNvSpPr>
              <a:spLocks/>
            </p:cNvSpPr>
            <p:nvPr/>
          </p:nvSpPr>
          <p:spPr bwMode="auto">
            <a:xfrm>
              <a:off x="3055" y="486"/>
              <a:ext cx="703" cy="609"/>
            </a:xfrm>
            <a:custGeom>
              <a:avLst/>
              <a:gdLst/>
              <a:ahLst/>
              <a:cxnLst>
                <a:cxn ang="0">
                  <a:pos x="2637" y="913"/>
                </a:cxn>
                <a:cxn ang="0">
                  <a:pos x="3164" y="0"/>
                </a:cxn>
                <a:cxn ang="0">
                  <a:pos x="4218" y="1826"/>
                </a:cxn>
                <a:cxn ang="0">
                  <a:pos x="3164" y="3652"/>
                </a:cxn>
                <a:cxn ang="0">
                  <a:pos x="1055" y="3652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1582" y="913"/>
                </a:cxn>
                <a:cxn ang="0">
                  <a:pos x="2637" y="913"/>
                </a:cxn>
              </a:cxnLst>
              <a:rect l="0" t="0" r="r" b="b"/>
              <a:pathLst>
                <a:path w="4218" h="3652">
                  <a:moveTo>
                    <a:pt x="2637" y="913"/>
                  </a:moveTo>
                  <a:lnTo>
                    <a:pt x="3164" y="0"/>
                  </a:lnTo>
                  <a:lnTo>
                    <a:pt x="4218" y="1826"/>
                  </a:lnTo>
                  <a:lnTo>
                    <a:pt x="3164" y="3652"/>
                  </a:lnTo>
                  <a:lnTo>
                    <a:pt x="1055" y="3652"/>
                  </a:lnTo>
                  <a:lnTo>
                    <a:pt x="0" y="1826"/>
                  </a:lnTo>
                  <a:lnTo>
                    <a:pt x="1055" y="0"/>
                  </a:lnTo>
                  <a:lnTo>
                    <a:pt x="1582" y="913"/>
                  </a:lnTo>
                  <a:lnTo>
                    <a:pt x="2637" y="9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Freeform 59"/>
            <p:cNvSpPr>
              <a:spLocks/>
            </p:cNvSpPr>
            <p:nvPr/>
          </p:nvSpPr>
          <p:spPr bwMode="auto">
            <a:xfrm>
              <a:off x="2528" y="182"/>
              <a:ext cx="702" cy="608"/>
            </a:xfrm>
            <a:custGeom>
              <a:avLst/>
              <a:gdLst/>
              <a:ahLst/>
              <a:cxnLst>
                <a:cxn ang="0">
                  <a:pos x="3163" y="3653"/>
                </a:cxn>
                <a:cxn ang="0">
                  <a:pos x="1055" y="3653"/>
                </a:cxn>
                <a:cxn ang="0">
                  <a:pos x="0" y="1827"/>
                </a:cxn>
                <a:cxn ang="0">
                  <a:pos x="1055" y="0"/>
                </a:cxn>
                <a:cxn ang="0">
                  <a:pos x="1582" y="914"/>
                </a:cxn>
                <a:cxn ang="0">
                  <a:pos x="2636" y="914"/>
                </a:cxn>
                <a:cxn ang="0">
                  <a:pos x="3163" y="0"/>
                </a:cxn>
                <a:cxn ang="0">
                  <a:pos x="4218" y="1827"/>
                </a:cxn>
                <a:cxn ang="0">
                  <a:pos x="3163" y="3653"/>
                </a:cxn>
              </a:cxnLst>
              <a:rect l="0" t="0" r="r" b="b"/>
              <a:pathLst>
                <a:path w="4218" h="3653">
                  <a:moveTo>
                    <a:pt x="3163" y="3653"/>
                  </a:moveTo>
                  <a:lnTo>
                    <a:pt x="1055" y="3653"/>
                  </a:lnTo>
                  <a:lnTo>
                    <a:pt x="0" y="1827"/>
                  </a:lnTo>
                  <a:lnTo>
                    <a:pt x="1055" y="0"/>
                  </a:lnTo>
                  <a:lnTo>
                    <a:pt x="1582" y="914"/>
                  </a:lnTo>
                  <a:lnTo>
                    <a:pt x="2636" y="914"/>
                  </a:lnTo>
                  <a:lnTo>
                    <a:pt x="3163" y="0"/>
                  </a:lnTo>
                  <a:lnTo>
                    <a:pt x="4218" y="1827"/>
                  </a:lnTo>
                  <a:lnTo>
                    <a:pt x="3163" y="36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4" name="Freeform 60"/>
            <p:cNvSpPr>
              <a:spLocks/>
            </p:cNvSpPr>
            <p:nvPr/>
          </p:nvSpPr>
          <p:spPr bwMode="auto">
            <a:xfrm>
              <a:off x="3582" y="182"/>
              <a:ext cx="703" cy="608"/>
            </a:xfrm>
            <a:custGeom>
              <a:avLst/>
              <a:gdLst/>
              <a:ahLst/>
              <a:cxnLst>
                <a:cxn ang="0">
                  <a:pos x="4218" y="1827"/>
                </a:cxn>
                <a:cxn ang="0">
                  <a:pos x="3163" y="3653"/>
                </a:cxn>
                <a:cxn ang="0">
                  <a:pos x="1054" y="3653"/>
                </a:cxn>
                <a:cxn ang="0">
                  <a:pos x="0" y="1827"/>
                </a:cxn>
                <a:cxn ang="0">
                  <a:pos x="1054" y="0"/>
                </a:cxn>
                <a:cxn ang="0">
                  <a:pos x="1582" y="914"/>
                </a:cxn>
                <a:cxn ang="0">
                  <a:pos x="2636" y="914"/>
                </a:cxn>
                <a:cxn ang="0">
                  <a:pos x="3163" y="0"/>
                </a:cxn>
                <a:cxn ang="0">
                  <a:pos x="4218" y="1827"/>
                </a:cxn>
              </a:cxnLst>
              <a:rect l="0" t="0" r="r" b="b"/>
              <a:pathLst>
                <a:path w="4218" h="3653">
                  <a:moveTo>
                    <a:pt x="4218" y="1827"/>
                  </a:moveTo>
                  <a:lnTo>
                    <a:pt x="3163" y="3653"/>
                  </a:lnTo>
                  <a:lnTo>
                    <a:pt x="1054" y="3653"/>
                  </a:lnTo>
                  <a:lnTo>
                    <a:pt x="0" y="1827"/>
                  </a:lnTo>
                  <a:lnTo>
                    <a:pt x="1054" y="0"/>
                  </a:lnTo>
                  <a:lnTo>
                    <a:pt x="1582" y="914"/>
                  </a:lnTo>
                  <a:lnTo>
                    <a:pt x="2636" y="914"/>
                  </a:lnTo>
                  <a:lnTo>
                    <a:pt x="3163" y="0"/>
                  </a:lnTo>
                  <a:lnTo>
                    <a:pt x="4218" y="18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Freeform 61"/>
            <p:cNvSpPr>
              <a:spLocks/>
            </p:cNvSpPr>
            <p:nvPr/>
          </p:nvSpPr>
          <p:spPr bwMode="auto">
            <a:xfrm>
              <a:off x="3055" y="486"/>
              <a:ext cx="703" cy="609"/>
            </a:xfrm>
            <a:custGeom>
              <a:avLst/>
              <a:gdLst/>
              <a:ahLst/>
              <a:cxnLst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</a:cxnLst>
              <a:rect l="0" t="0" r="r" b="b"/>
              <a:pathLst>
                <a:path w="4218" h="3652">
                  <a:moveTo>
                    <a:pt x="1055" y="0"/>
                  </a:moveTo>
                  <a:lnTo>
                    <a:pt x="0" y="1826"/>
                  </a:lnTo>
                  <a:lnTo>
                    <a:pt x="1055" y="3652"/>
                  </a:ln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6" name="Freeform 62"/>
            <p:cNvSpPr>
              <a:spLocks/>
            </p:cNvSpPr>
            <p:nvPr/>
          </p:nvSpPr>
          <p:spPr bwMode="auto">
            <a:xfrm>
              <a:off x="3230" y="486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Freeform 63"/>
            <p:cNvSpPr>
              <a:spLocks/>
            </p:cNvSpPr>
            <p:nvPr/>
          </p:nvSpPr>
          <p:spPr bwMode="auto">
            <a:xfrm>
              <a:off x="3494" y="486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Freeform 64"/>
            <p:cNvSpPr>
              <a:spLocks/>
            </p:cNvSpPr>
            <p:nvPr/>
          </p:nvSpPr>
          <p:spPr bwMode="auto">
            <a:xfrm>
              <a:off x="3318" y="638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65"/>
            <p:cNvSpPr>
              <a:spLocks/>
            </p:cNvSpPr>
            <p:nvPr/>
          </p:nvSpPr>
          <p:spPr bwMode="auto">
            <a:xfrm>
              <a:off x="3582" y="182"/>
              <a:ext cx="703" cy="608"/>
            </a:xfrm>
            <a:custGeom>
              <a:avLst/>
              <a:gdLst/>
              <a:ahLst/>
              <a:cxnLst>
                <a:cxn ang="0">
                  <a:pos x="1054" y="0"/>
                </a:cxn>
                <a:cxn ang="0">
                  <a:pos x="0" y="1827"/>
                </a:cxn>
                <a:cxn ang="0">
                  <a:pos x="1054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</a:cxnLst>
              <a:rect l="0" t="0" r="r" b="b"/>
              <a:pathLst>
                <a:path w="4218" h="3653">
                  <a:moveTo>
                    <a:pt x="1054" y="0"/>
                  </a:moveTo>
                  <a:lnTo>
                    <a:pt x="0" y="1827"/>
                  </a:lnTo>
                  <a:lnTo>
                    <a:pt x="1054" y="3653"/>
                  </a:ln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Freeform 66"/>
            <p:cNvSpPr>
              <a:spLocks/>
            </p:cNvSpPr>
            <p:nvPr/>
          </p:nvSpPr>
          <p:spPr bwMode="auto">
            <a:xfrm>
              <a:off x="3758" y="182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Freeform 67"/>
            <p:cNvSpPr>
              <a:spLocks/>
            </p:cNvSpPr>
            <p:nvPr/>
          </p:nvSpPr>
          <p:spPr bwMode="auto">
            <a:xfrm>
              <a:off x="4021" y="182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Freeform 68"/>
            <p:cNvSpPr>
              <a:spLocks/>
            </p:cNvSpPr>
            <p:nvPr/>
          </p:nvSpPr>
          <p:spPr bwMode="auto">
            <a:xfrm>
              <a:off x="3846" y="334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Freeform 69"/>
            <p:cNvSpPr>
              <a:spLocks/>
            </p:cNvSpPr>
            <p:nvPr/>
          </p:nvSpPr>
          <p:spPr bwMode="auto">
            <a:xfrm>
              <a:off x="2528" y="182"/>
              <a:ext cx="702" cy="608"/>
            </a:xfrm>
            <a:custGeom>
              <a:avLst/>
              <a:gdLst/>
              <a:ahLst/>
              <a:cxnLst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  <a:cxn ang="0">
                  <a:pos x="3163" y="3653"/>
                </a:cxn>
                <a:cxn ang="0">
                  <a:pos x="4218" y="1827"/>
                </a:cxn>
                <a:cxn ang="0">
                  <a:pos x="3163" y="0"/>
                </a:cxn>
              </a:cxnLst>
              <a:rect l="0" t="0" r="r" b="b"/>
              <a:pathLst>
                <a:path w="4218" h="3653">
                  <a:moveTo>
                    <a:pt x="1055" y="0"/>
                  </a:moveTo>
                  <a:lnTo>
                    <a:pt x="0" y="1827"/>
                  </a:lnTo>
                  <a:lnTo>
                    <a:pt x="1055" y="3653"/>
                  </a:lnTo>
                  <a:lnTo>
                    <a:pt x="3163" y="3653"/>
                  </a:lnTo>
                  <a:lnTo>
                    <a:pt x="4218" y="1827"/>
                  </a:lnTo>
                  <a:lnTo>
                    <a:pt x="316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Freeform 70"/>
            <p:cNvSpPr>
              <a:spLocks/>
            </p:cNvSpPr>
            <p:nvPr/>
          </p:nvSpPr>
          <p:spPr bwMode="auto">
            <a:xfrm>
              <a:off x="2703" y="182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Freeform 71"/>
            <p:cNvSpPr>
              <a:spLocks/>
            </p:cNvSpPr>
            <p:nvPr/>
          </p:nvSpPr>
          <p:spPr bwMode="auto">
            <a:xfrm>
              <a:off x="2967" y="182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Freeform 72"/>
            <p:cNvSpPr>
              <a:spLocks/>
            </p:cNvSpPr>
            <p:nvPr/>
          </p:nvSpPr>
          <p:spPr bwMode="auto">
            <a:xfrm>
              <a:off x="2791" y="334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Freeform 73"/>
            <p:cNvSpPr>
              <a:spLocks/>
            </p:cNvSpPr>
            <p:nvPr/>
          </p:nvSpPr>
          <p:spPr bwMode="auto">
            <a:xfrm>
              <a:off x="2000" y="486"/>
              <a:ext cx="703" cy="609"/>
            </a:xfrm>
            <a:custGeom>
              <a:avLst/>
              <a:gdLst/>
              <a:ahLst/>
              <a:cxnLst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</a:cxnLst>
              <a:rect l="0" t="0" r="r" b="b"/>
              <a:pathLst>
                <a:path w="4218" h="3652">
                  <a:moveTo>
                    <a:pt x="1054" y="0"/>
                  </a:moveTo>
                  <a:lnTo>
                    <a:pt x="0" y="1826"/>
                  </a:lnTo>
                  <a:lnTo>
                    <a:pt x="1054" y="3652"/>
                  </a:ln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Freeform 74"/>
            <p:cNvSpPr>
              <a:spLocks/>
            </p:cNvSpPr>
            <p:nvPr/>
          </p:nvSpPr>
          <p:spPr bwMode="auto">
            <a:xfrm>
              <a:off x="2176" y="486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Freeform 75"/>
            <p:cNvSpPr>
              <a:spLocks/>
            </p:cNvSpPr>
            <p:nvPr/>
          </p:nvSpPr>
          <p:spPr bwMode="auto">
            <a:xfrm>
              <a:off x="2440" y="486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Freeform 76"/>
            <p:cNvSpPr>
              <a:spLocks/>
            </p:cNvSpPr>
            <p:nvPr/>
          </p:nvSpPr>
          <p:spPr bwMode="auto">
            <a:xfrm>
              <a:off x="2264" y="638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Freeform 77"/>
            <p:cNvSpPr>
              <a:spLocks/>
            </p:cNvSpPr>
            <p:nvPr/>
          </p:nvSpPr>
          <p:spPr bwMode="auto">
            <a:xfrm>
              <a:off x="1473" y="182"/>
              <a:ext cx="703" cy="608"/>
            </a:xfrm>
            <a:custGeom>
              <a:avLst/>
              <a:gdLst/>
              <a:ahLst/>
              <a:cxnLst>
                <a:cxn ang="0">
                  <a:pos x="1055" y="0"/>
                </a:cxn>
                <a:cxn ang="0">
                  <a:pos x="0" y="1827"/>
                </a:cxn>
                <a:cxn ang="0">
                  <a:pos x="1055" y="3653"/>
                </a:cxn>
                <a:cxn ang="0">
                  <a:pos x="3164" y="3653"/>
                </a:cxn>
                <a:cxn ang="0">
                  <a:pos x="4218" y="1827"/>
                </a:cxn>
                <a:cxn ang="0">
                  <a:pos x="3164" y="0"/>
                </a:cxn>
              </a:cxnLst>
              <a:rect l="0" t="0" r="r" b="b"/>
              <a:pathLst>
                <a:path w="4218" h="3653">
                  <a:moveTo>
                    <a:pt x="1055" y="0"/>
                  </a:moveTo>
                  <a:lnTo>
                    <a:pt x="0" y="1827"/>
                  </a:lnTo>
                  <a:lnTo>
                    <a:pt x="1055" y="3653"/>
                  </a:lnTo>
                  <a:lnTo>
                    <a:pt x="3164" y="3653"/>
                  </a:lnTo>
                  <a:lnTo>
                    <a:pt x="4218" y="1827"/>
                  </a:lnTo>
                  <a:lnTo>
                    <a:pt x="316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Freeform 78"/>
            <p:cNvSpPr>
              <a:spLocks/>
            </p:cNvSpPr>
            <p:nvPr/>
          </p:nvSpPr>
          <p:spPr bwMode="auto">
            <a:xfrm>
              <a:off x="1649" y="182"/>
              <a:ext cx="88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" y="866"/>
                </a:cxn>
                <a:cxn ang="0">
                  <a:pos x="500" y="866"/>
                </a:cxn>
              </a:cxnLst>
              <a:rect l="0" t="0" r="r" b="b"/>
              <a:pathLst>
                <a:path w="500" h="866">
                  <a:moveTo>
                    <a:pt x="0" y="0"/>
                  </a:moveTo>
                  <a:lnTo>
                    <a:pt x="500" y="866"/>
                  </a:lnTo>
                  <a:lnTo>
                    <a:pt x="50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Freeform 79"/>
            <p:cNvSpPr>
              <a:spLocks/>
            </p:cNvSpPr>
            <p:nvPr/>
          </p:nvSpPr>
          <p:spPr bwMode="auto">
            <a:xfrm>
              <a:off x="1912" y="182"/>
              <a:ext cx="88" cy="152"/>
            </a:xfrm>
            <a:custGeom>
              <a:avLst/>
              <a:gdLst/>
              <a:ahLst/>
              <a:cxnLst>
                <a:cxn ang="0">
                  <a:pos x="500" y="0"/>
                </a:cxn>
                <a:cxn ang="0">
                  <a:pos x="0" y="866"/>
                </a:cxn>
                <a:cxn ang="0">
                  <a:pos x="0" y="866"/>
                </a:cxn>
              </a:cxnLst>
              <a:rect l="0" t="0" r="r" b="b"/>
              <a:pathLst>
                <a:path w="500" h="866">
                  <a:moveTo>
                    <a:pt x="500" y="0"/>
                  </a:moveTo>
                  <a:lnTo>
                    <a:pt x="0" y="866"/>
                  </a:lnTo>
                  <a:lnTo>
                    <a:pt x="0" y="86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Freeform 80"/>
            <p:cNvSpPr>
              <a:spLocks/>
            </p:cNvSpPr>
            <p:nvPr/>
          </p:nvSpPr>
          <p:spPr bwMode="auto">
            <a:xfrm>
              <a:off x="1737" y="334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5" name="Freeform 81"/>
            <p:cNvSpPr>
              <a:spLocks/>
            </p:cNvSpPr>
            <p:nvPr/>
          </p:nvSpPr>
          <p:spPr bwMode="auto">
            <a:xfrm>
              <a:off x="1473" y="3225"/>
              <a:ext cx="703" cy="609"/>
            </a:xfrm>
            <a:custGeom>
              <a:avLst/>
              <a:gdLst/>
              <a:ahLst/>
              <a:cxnLst>
                <a:cxn ang="0">
                  <a:pos x="2636" y="2739"/>
                </a:cxn>
                <a:cxn ang="0">
                  <a:pos x="3164" y="3652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1582" y="2739"/>
                </a:cxn>
                <a:cxn ang="0">
                  <a:pos x="2636" y="2739"/>
                </a:cxn>
              </a:cxnLst>
              <a:rect l="0" t="0" r="r" b="b"/>
              <a:pathLst>
                <a:path w="4218" h="3652">
                  <a:moveTo>
                    <a:pt x="2636" y="2739"/>
                  </a:moveTo>
                  <a:lnTo>
                    <a:pt x="3164" y="3652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1582" y="2739"/>
                  </a:lnTo>
                  <a:lnTo>
                    <a:pt x="2636" y="27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6" name="Freeform 82"/>
            <p:cNvSpPr>
              <a:spLocks/>
            </p:cNvSpPr>
            <p:nvPr/>
          </p:nvSpPr>
          <p:spPr bwMode="auto">
            <a:xfrm>
              <a:off x="2000" y="3530"/>
              <a:ext cx="703" cy="608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1581" y="2739"/>
                </a:cxn>
                <a:cxn ang="0">
                  <a:pos x="2636" y="2739"/>
                </a:cxn>
                <a:cxn ang="0">
                  <a:pos x="3163" y="3653"/>
                </a:cxn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1581" y="2739"/>
                  </a:lnTo>
                  <a:lnTo>
                    <a:pt x="2636" y="2739"/>
                  </a:lnTo>
                  <a:lnTo>
                    <a:pt x="3163" y="3653"/>
                  </a:lnTo>
                  <a:lnTo>
                    <a:pt x="4218" y="1826"/>
                  </a:ln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7" name="Freeform 83"/>
            <p:cNvSpPr>
              <a:spLocks/>
            </p:cNvSpPr>
            <p:nvPr/>
          </p:nvSpPr>
          <p:spPr bwMode="auto">
            <a:xfrm>
              <a:off x="3055" y="3530"/>
              <a:ext cx="703" cy="608"/>
            </a:xfrm>
            <a:custGeom>
              <a:avLst/>
              <a:gdLst/>
              <a:ahLst/>
              <a:cxnLst>
                <a:cxn ang="0">
                  <a:pos x="2637" y="2739"/>
                </a:cxn>
                <a:cxn ang="0">
                  <a:pos x="3164" y="3653"/>
                </a:cxn>
                <a:cxn ang="0">
                  <a:pos x="4218" y="1826"/>
                </a:cxn>
                <a:cxn ang="0">
                  <a:pos x="3164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3"/>
                </a:cxn>
                <a:cxn ang="0">
                  <a:pos x="1582" y="2739"/>
                </a:cxn>
                <a:cxn ang="0">
                  <a:pos x="2637" y="2739"/>
                </a:cxn>
              </a:cxnLst>
              <a:rect l="0" t="0" r="r" b="b"/>
              <a:pathLst>
                <a:path w="4218" h="3653">
                  <a:moveTo>
                    <a:pt x="2637" y="2739"/>
                  </a:moveTo>
                  <a:lnTo>
                    <a:pt x="3164" y="3653"/>
                  </a:lnTo>
                  <a:lnTo>
                    <a:pt x="4218" y="1826"/>
                  </a:lnTo>
                  <a:lnTo>
                    <a:pt x="3164" y="0"/>
                  </a:lnTo>
                  <a:lnTo>
                    <a:pt x="1055" y="0"/>
                  </a:lnTo>
                  <a:lnTo>
                    <a:pt x="0" y="1826"/>
                  </a:lnTo>
                  <a:lnTo>
                    <a:pt x="1055" y="3653"/>
                  </a:lnTo>
                  <a:lnTo>
                    <a:pt x="1582" y="2739"/>
                  </a:lnTo>
                  <a:lnTo>
                    <a:pt x="2637" y="27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Freeform 84"/>
            <p:cNvSpPr>
              <a:spLocks/>
            </p:cNvSpPr>
            <p:nvPr/>
          </p:nvSpPr>
          <p:spPr bwMode="auto">
            <a:xfrm>
              <a:off x="2528" y="3225"/>
              <a:ext cx="702" cy="609"/>
            </a:xfrm>
            <a:custGeom>
              <a:avLst/>
              <a:gdLst/>
              <a:ahLst/>
              <a:cxnLst>
                <a:cxn ang="0">
                  <a:pos x="3163" y="0"/>
                </a:cxn>
                <a:cxn ang="0">
                  <a:pos x="1055" y="0"/>
                </a:cxn>
                <a:cxn ang="0">
                  <a:pos x="0" y="1826"/>
                </a:cxn>
                <a:cxn ang="0">
                  <a:pos x="1055" y="3652"/>
                </a:cxn>
                <a:cxn ang="0">
                  <a:pos x="1582" y="2739"/>
                </a:cxn>
                <a:cxn ang="0">
                  <a:pos x="2636" y="2739"/>
                </a:cxn>
                <a:cxn ang="0">
                  <a:pos x="3163" y="3652"/>
                </a:cxn>
                <a:cxn ang="0">
                  <a:pos x="4218" y="1826"/>
                </a:cxn>
                <a:cxn ang="0">
                  <a:pos x="3163" y="0"/>
                </a:cxn>
              </a:cxnLst>
              <a:rect l="0" t="0" r="r" b="b"/>
              <a:pathLst>
                <a:path w="4218" h="3652">
                  <a:moveTo>
                    <a:pt x="3163" y="0"/>
                  </a:moveTo>
                  <a:lnTo>
                    <a:pt x="1055" y="0"/>
                  </a:lnTo>
                  <a:lnTo>
                    <a:pt x="0" y="1826"/>
                  </a:lnTo>
                  <a:lnTo>
                    <a:pt x="1055" y="3652"/>
                  </a:lnTo>
                  <a:lnTo>
                    <a:pt x="1582" y="2739"/>
                  </a:lnTo>
                  <a:lnTo>
                    <a:pt x="2636" y="2739"/>
                  </a:lnTo>
                  <a:lnTo>
                    <a:pt x="3163" y="3652"/>
                  </a:lnTo>
                  <a:lnTo>
                    <a:pt x="4218" y="1826"/>
                  </a:lnTo>
                  <a:lnTo>
                    <a:pt x="316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Freeform 85"/>
            <p:cNvSpPr>
              <a:spLocks/>
            </p:cNvSpPr>
            <p:nvPr/>
          </p:nvSpPr>
          <p:spPr bwMode="auto">
            <a:xfrm>
              <a:off x="3582" y="3225"/>
              <a:ext cx="703" cy="609"/>
            </a:xfrm>
            <a:custGeom>
              <a:avLst/>
              <a:gdLst/>
              <a:ahLst/>
              <a:cxnLst>
                <a:cxn ang="0">
                  <a:pos x="4218" y="1826"/>
                </a:cxn>
                <a:cxn ang="0">
                  <a:pos x="3163" y="0"/>
                </a:cxn>
                <a:cxn ang="0">
                  <a:pos x="1054" y="0"/>
                </a:cxn>
                <a:cxn ang="0">
                  <a:pos x="0" y="1826"/>
                </a:cxn>
                <a:cxn ang="0">
                  <a:pos x="1054" y="3652"/>
                </a:cxn>
                <a:cxn ang="0">
                  <a:pos x="1582" y="2739"/>
                </a:cxn>
                <a:cxn ang="0">
                  <a:pos x="2636" y="2739"/>
                </a:cxn>
                <a:cxn ang="0">
                  <a:pos x="3163" y="3652"/>
                </a:cxn>
                <a:cxn ang="0">
                  <a:pos x="4218" y="1826"/>
                </a:cxn>
              </a:cxnLst>
              <a:rect l="0" t="0" r="r" b="b"/>
              <a:pathLst>
                <a:path w="4218" h="3652">
                  <a:moveTo>
                    <a:pt x="4218" y="1826"/>
                  </a:moveTo>
                  <a:lnTo>
                    <a:pt x="3163" y="0"/>
                  </a:lnTo>
                  <a:lnTo>
                    <a:pt x="1054" y="0"/>
                  </a:lnTo>
                  <a:lnTo>
                    <a:pt x="0" y="1826"/>
                  </a:lnTo>
                  <a:lnTo>
                    <a:pt x="1054" y="3652"/>
                  </a:lnTo>
                  <a:lnTo>
                    <a:pt x="1582" y="2739"/>
                  </a:lnTo>
                  <a:lnTo>
                    <a:pt x="2636" y="2739"/>
                  </a:lnTo>
                  <a:lnTo>
                    <a:pt x="3163" y="3652"/>
                  </a:lnTo>
                  <a:lnTo>
                    <a:pt x="4218" y="18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0" name="Freeform 86"/>
            <p:cNvSpPr>
              <a:spLocks/>
            </p:cNvSpPr>
            <p:nvPr/>
          </p:nvSpPr>
          <p:spPr bwMode="auto">
            <a:xfrm>
              <a:off x="3055" y="3530"/>
              <a:ext cx="703" cy="608"/>
            </a:xfrm>
            <a:custGeom>
              <a:avLst/>
              <a:gdLst/>
              <a:ahLst/>
              <a:cxnLst>
                <a:cxn ang="0">
                  <a:pos x="1055" y="3653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3164" y="0"/>
                </a:cxn>
                <a:cxn ang="0">
                  <a:pos x="4218" y="1826"/>
                </a:cxn>
                <a:cxn ang="0">
                  <a:pos x="3164" y="3653"/>
                </a:cxn>
              </a:cxnLst>
              <a:rect l="0" t="0" r="r" b="b"/>
              <a:pathLst>
                <a:path w="4218" h="3653">
                  <a:moveTo>
                    <a:pt x="1055" y="3653"/>
                  </a:moveTo>
                  <a:lnTo>
                    <a:pt x="0" y="1826"/>
                  </a:lnTo>
                  <a:lnTo>
                    <a:pt x="1055" y="0"/>
                  </a:lnTo>
                  <a:lnTo>
                    <a:pt x="3164" y="0"/>
                  </a:lnTo>
                  <a:lnTo>
                    <a:pt x="4218" y="1826"/>
                  </a:lnTo>
                  <a:lnTo>
                    <a:pt x="3164" y="365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1" name="Freeform 87"/>
            <p:cNvSpPr>
              <a:spLocks/>
            </p:cNvSpPr>
            <p:nvPr/>
          </p:nvSpPr>
          <p:spPr bwMode="auto">
            <a:xfrm>
              <a:off x="3230" y="3986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Freeform 88"/>
            <p:cNvSpPr>
              <a:spLocks/>
            </p:cNvSpPr>
            <p:nvPr/>
          </p:nvSpPr>
          <p:spPr bwMode="auto">
            <a:xfrm>
              <a:off x="3494" y="3986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Freeform 89"/>
            <p:cNvSpPr>
              <a:spLocks/>
            </p:cNvSpPr>
            <p:nvPr/>
          </p:nvSpPr>
          <p:spPr bwMode="auto">
            <a:xfrm>
              <a:off x="3318" y="3986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Freeform 90"/>
            <p:cNvSpPr>
              <a:spLocks/>
            </p:cNvSpPr>
            <p:nvPr/>
          </p:nvSpPr>
          <p:spPr bwMode="auto">
            <a:xfrm>
              <a:off x="3582" y="3225"/>
              <a:ext cx="703" cy="609"/>
            </a:xfrm>
            <a:custGeom>
              <a:avLst/>
              <a:gdLst/>
              <a:ahLst/>
              <a:cxnLst>
                <a:cxn ang="0">
                  <a:pos x="1054" y="3652"/>
                </a:cxn>
                <a:cxn ang="0">
                  <a:pos x="0" y="1826"/>
                </a:cxn>
                <a:cxn ang="0">
                  <a:pos x="1054" y="0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2"/>
                </a:cxn>
              </a:cxnLst>
              <a:rect l="0" t="0" r="r" b="b"/>
              <a:pathLst>
                <a:path w="4218" h="3652">
                  <a:moveTo>
                    <a:pt x="1054" y="3652"/>
                  </a:moveTo>
                  <a:lnTo>
                    <a:pt x="0" y="1826"/>
                  </a:lnTo>
                  <a:lnTo>
                    <a:pt x="1054" y="0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Freeform 91"/>
            <p:cNvSpPr>
              <a:spLocks/>
            </p:cNvSpPr>
            <p:nvPr/>
          </p:nvSpPr>
          <p:spPr bwMode="auto">
            <a:xfrm>
              <a:off x="3758" y="3682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6" name="Freeform 92"/>
            <p:cNvSpPr>
              <a:spLocks/>
            </p:cNvSpPr>
            <p:nvPr/>
          </p:nvSpPr>
          <p:spPr bwMode="auto">
            <a:xfrm>
              <a:off x="4021" y="3682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7" name="Freeform 93"/>
            <p:cNvSpPr>
              <a:spLocks/>
            </p:cNvSpPr>
            <p:nvPr/>
          </p:nvSpPr>
          <p:spPr bwMode="auto">
            <a:xfrm>
              <a:off x="3846" y="3682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Freeform 94"/>
            <p:cNvSpPr>
              <a:spLocks/>
            </p:cNvSpPr>
            <p:nvPr/>
          </p:nvSpPr>
          <p:spPr bwMode="auto">
            <a:xfrm>
              <a:off x="2528" y="3225"/>
              <a:ext cx="702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0" y="1826"/>
                  </a:lnTo>
                  <a:lnTo>
                    <a:pt x="1055" y="0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9" name="Freeform 95"/>
            <p:cNvSpPr>
              <a:spLocks/>
            </p:cNvSpPr>
            <p:nvPr/>
          </p:nvSpPr>
          <p:spPr bwMode="auto">
            <a:xfrm>
              <a:off x="2703" y="3682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0" name="Freeform 96"/>
            <p:cNvSpPr>
              <a:spLocks/>
            </p:cNvSpPr>
            <p:nvPr/>
          </p:nvSpPr>
          <p:spPr bwMode="auto">
            <a:xfrm>
              <a:off x="2967" y="3682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1" name="Freeform 97"/>
            <p:cNvSpPr>
              <a:spLocks/>
            </p:cNvSpPr>
            <p:nvPr/>
          </p:nvSpPr>
          <p:spPr bwMode="auto">
            <a:xfrm>
              <a:off x="2791" y="3682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2" name="Freeform 98"/>
            <p:cNvSpPr>
              <a:spLocks/>
            </p:cNvSpPr>
            <p:nvPr/>
          </p:nvSpPr>
          <p:spPr bwMode="auto">
            <a:xfrm>
              <a:off x="2000" y="3530"/>
              <a:ext cx="703" cy="608"/>
            </a:xfrm>
            <a:custGeom>
              <a:avLst/>
              <a:gdLst/>
              <a:ahLst/>
              <a:cxnLst>
                <a:cxn ang="0">
                  <a:pos x="1054" y="3653"/>
                </a:cxn>
                <a:cxn ang="0">
                  <a:pos x="0" y="1826"/>
                </a:cxn>
                <a:cxn ang="0">
                  <a:pos x="1054" y="0"/>
                </a:cxn>
                <a:cxn ang="0">
                  <a:pos x="3163" y="0"/>
                </a:cxn>
                <a:cxn ang="0">
                  <a:pos x="4218" y="1826"/>
                </a:cxn>
                <a:cxn ang="0">
                  <a:pos x="3163" y="3653"/>
                </a:cxn>
              </a:cxnLst>
              <a:rect l="0" t="0" r="r" b="b"/>
              <a:pathLst>
                <a:path w="4218" h="3653">
                  <a:moveTo>
                    <a:pt x="1054" y="3653"/>
                  </a:moveTo>
                  <a:lnTo>
                    <a:pt x="0" y="1826"/>
                  </a:lnTo>
                  <a:lnTo>
                    <a:pt x="1054" y="0"/>
                  </a:lnTo>
                  <a:lnTo>
                    <a:pt x="3163" y="0"/>
                  </a:lnTo>
                  <a:lnTo>
                    <a:pt x="4218" y="1826"/>
                  </a:lnTo>
                  <a:lnTo>
                    <a:pt x="3163" y="365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3" name="Freeform 99"/>
            <p:cNvSpPr>
              <a:spLocks/>
            </p:cNvSpPr>
            <p:nvPr/>
          </p:nvSpPr>
          <p:spPr bwMode="auto">
            <a:xfrm>
              <a:off x="2176" y="3986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4" name="Freeform 100"/>
            <p:cNvSpPr>
              <a:spLocks/>
            </p:cNvSpPr>
            <p:nvPr/>
          </p:nvSpPr>
          <p:spPr bwMode="auto">
            <a:xfrm>
              <a:off x="2440" y="3986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5" name="Freeform 101"/>
            <p:cNvSpPr>
              <a:spLocks/>
            </p:cNvSpPr>
            <p:nvPr/>
          </p:nvSpPr>
          <p:spPr bwMode="auto">
            <a:xfrm>
              <a:off x="2264" y="3986"/>
              <a:ext cx="1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6" name="Freeform 102"/>
            <p:cNvSpPr>
              <a:spLocks/>
            </p:cNvSpPr>
            <p:nvPr/>
          </p:nvSpPr>
          <p:spPr bwMode="auto">
            <a:xfrm>
              <a:off x="1473" y="3225"/>
              <a:ext cx="703" cy="609"/>
            </a:xfrm>
            <a:custGeom>
              <a:avLst/>
              <a:gdLst/>
              <a:ahLst/>
              <a:cxnLst>
                <a:cxn ang="0">
                  <a:pos x="1055" y="3652"/>
                </a:cxn>
                <a:cxn ang="0">
                  <a:pos x="0" y="1826"/>
                </a:cxn>
                <a:cxn ang="0">
                  <a:pos x="1055" y="0"/>
                </a:cxn>
                <a:cxn ang="0">
                  <a:pos x="3164" y="0"/>
                </a:cxn>
                <a:cxn ang="0">
                  <a:pos x="4218" y="1826"/>
                </a:cxn>
                <a:cxn ang="0">
                  <a:pos x="3164" y="3652"/>
                </a:cxn>
              </a:cxnLst>
              <a:rect l="0" t="0" r="r" b="b"/>
              <a:pathLst>
                <a:path w="4218" h="3652">
                  <a:moveTo>
                    <a:pt x="1055" y="3652"/>
                  </a:moveTo>
                  <a:lnTo>
                    <a:pt x="0" y="1826"/>
                  </a:lnTo>
                  <a:lnTo>
                    <a:pt x="1055" y="0"/>
                  </a:lnTo>
                  <a:lnTo>
                    <a:pt x="3164" y="0"/>
                  </a:lnTo>
                  <a:lnTo>
                    <a:pt x="4218" y="1826"/>
                  </a:lnTo>
                  <a:lnTo>
                    <a:pt x="3164" y="365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" name="Freeform 103"/>
            <p:cNvSpPr>
              <a:spLocks/>
            </p:cNvSpPr>
            <p:nvPr/>
          </p:nvSpPr>
          <p:spPr bwMode="auto">
            <a:xfrm>
              <a:off x="1649" y="3682"/>
              <a:ext cx="88" cy="152"/>
            </a:xfrm>
            <a:custGeom>
              <a:avLst/>
              <a:gdLst/>
              <a:ahLst/>
              <a:cxnLst>
                <a:cxn ang="0">
                  <a:pos x="0" y="866"/>
                </a:cxn>
                <a:cxn ang="0">
                  <a:pos x="500" y="0"/>
                </a:cxn>
                <a:cxn ang="0">
                  <a:pos x="500" y="0"/>
                </a:cxn>
              </a:cxnLst>
              <a:rect l="0" t="0" r="r" b="b"/>
              <a:pathLst>
                <a:path w="500" h="866">
                  <a:moveTo>
                    <a:pt x="0" y="866"/>
                  </a:moveTo>
                  <a:lnTo>
                    <a:pt x="500" y="0"/>
                  </a:lnTo>
                  <a:lnTo>
                    <a:pt x="5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" name="Freeform 104"/>
            <p:cNvSpPr>
              <a:spLocks/>
            </p:cNvSpPr>
            <p:nvPr/>
          </p:nvSpPr>
          <p:spPr bwMode="auto">
            <a:xfrm>
              <a:off x="1912" y="3682"/>
              <a:ext cx="88" cy="152"/>
            </a:xfrm>
            <a:custGeom>
              <a:avLst/>
              <a:gdLst/>
              <a:ahLst/>
              <a:cxnLst>
                <a:cxn ang="0">
                  <a:pos x="500" y="86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00" h="866">
                  <a:moveTo>
                    <a:pt x="500" y="86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" name="Freeform 105"/>
            <p:cNvSpPr>
              <a:spLocks/>
            </p:cNvSpPr>
            <p:nvPr/>
          </p:nvSpPr>
          <p:spPr bwMode="auto">
            <a:xfrm>
              <a:off x="1737" y="3682"/>
              <a:ext cx="17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0"/>
                </a:cxn>
              </a:cxnLst>
              <a:rect l="0" t="0" r="r" b="b"/>
              <a:pathLst>
                <a:path w="1000">
                  <a:moveTo>
                    <a:pt x="0" y="0"/>
                  </a:moveTo>
                  <a:lnTo>
                    <a:pt x="1000" y="0"/>
                  </a:lnTo>
                  <a:lnTo>
                    <a:pt x="100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50" name="Freeform 106"/>
          <p:cNvSpPr>
            <a:spLocks/>
          </p:cNvSpPr>
          <p:nvPr/>
        </p:nvSpPr>
        <p:spPr bwMode="auto">
          <a:xfrm>
            <a:off x="2339182" y="1254125"/>
            <a:ext cx="1116012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1" name="Text Box 107"/>
          <p:cNvSpPr txBox="1">
            <a:spLocks noChangeArrowheads="1"/>
          </p:cNvSpPr>
          <p:nvPr/>
        </p:nvSpPr>
        <p:spPr bwMode="auto">
          <a:xfrm>
            <a:off x="2483768" y="1350963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0.45</a:t>
            </a:r>
            <a:endParaRPr lang="en-GB" sz="2800" dirty="0"/>
          </a:p>
        </p:txBody>
      </p:sp>
      <p:sp>
        <p:nvSpPr>
          <p:cNvPr id="6252" name="Oval 108"/>
          <p:cNvSpPr>
            <a:spLocks noChangeArrowheads="1"/>
          </p:cNvSpPr>
          <p:nvPr/>
        </p:nvSpPr>
        <p:spPr bwMode="auto">
          <a:xfrm>
            <a:off x="2609850" y="190658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3" name="Oval 109"/>
          <p:cNvSpPr>
            <a:spLocks noChangeArrowheads="1"/>
          </p:cNvSpPr>
          <p:nvPr/>
        </p:nvSpPr>
        <p:spPr bwMode="auto">
          <a:xfrm>
            <a:off x="2968625" y="190658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4" name="Freeform 110"/>
          <p:cNvSpPr>
            <a:spLocks/>
          </p:cNvSpPr>
          <p:nvPr/>
        </p:nvSpPr>
        <p:spPr bwMode="auto">
          <a:xfrm>
            <a:off x="3172052" y="1722438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5" name="Text Box 111"/>
          <p:cNvSpPr txBox="1">
            <a:spLocks noChangeArrowheads="1"/>
          </p:cNvSpPr>
          <p:nvPr/>
        </p:nvSpPr>
        <p:spPr bwMode="auto">
          <a:xfrm>
            <a:off x="3275856" y="1819275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0.24</a:t>
            </a:r>
            <a:endParaRPr lang="en-GB" sz="2800" dirty="0"/>
          </a:p>
        </p:txBody>
      </p:sp>
      <p:sp>
        <p:nvSpPr>
          <p:cNvPr id="6256" name="Oval 112"/>
          <p:cNvSpPr>
            <a:spLocks noChangeArrowheads="1"/>
          </p:cNvSpPr>
          <p:nvPr/>
        </p:nvSpPr>
        <p:spPr bwMode="auto">
          <a:xfrm>
            <a:off x="3438525" y="237490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7" name="Oval 113"/>
          <p:cNvSpPr>
            <a:spLocks noChangeArrowheads="1"/>
          </p:cNvSpPr>
          <p:nvPr/>
        </p:nvSpPr>
        <p:spPr bwMode="auto">
          <a:xfrm>
            <a:off x="3797300" y="237490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8" name="Freeform 114"/>
          <p:cNvSpPr>
            <a:spLocks/>
          </p:cNvSpPr>
          <p:nvPr/>
        </p:nvSpPr>
        <p:spPr bwMode="auto">
          <a:xfrm>
            <a:off x="4012066" y="124142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9" name="Text Box 115"/>
          <p:cNvSpPr txBox="1">
            <a:spLocks noChangeArrowheads="1"/>
          </p:cNvSpPr>
          <p:nvPr/>
        </p:nvSpPr>
        <p:spPr bwMode="auto">
          <a:xfrm>
            <a:off x="4139952" y="1338263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0.31</a:t>
            </a:r>
            <a:endParaRPr lang="en-GB" sz="2800" dirty="0"/>
          </a:p>
        </p:txBody>
      </p:sp>
      <p:sp>
        <p:nvSpPr>
          <p:cNvPr id="6260" name="Oval 116"/>
          <p:cNvSpPr>
            <a:spLocks noChangeArrowheads="1"/>
          </p:cNvSpPr>
          <p:nvPr/>
        </p:nvSpPr>
        <p:spPr bwMode="auto">
          <a:xfrm>
            <a:off x="4281488" y="189388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1" name="Oval 117"/>
          <p:cNvSpPr>
            <a:spLocks noChangeArrowheads="1"/>
          </p:cNvSpPr>
          <p:nvPr/>
        </p:nvSpPr>
        <p:spPr bwMode="auto">
          <a:xfrm>
            <a:off x="4640263" y="189388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2" name="Freeform 118"/>
          <p:cNvSpPr>
            <a:spLocks/>
          </p:cNvSpPr>
          <p:nvPr/>
        </p:nvSpPr>
        <p:spPr bwMode="auto">
          <a:xfrm>
            <a:off x="4845730" y="1735138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63" name="Text Box 119"/>
          <p:cNvSpPr txBox="1">
            <a:spLocks noChangeArrowheads="1"/>
          </p:cNvSpPr>
          <p:nvPr/>
        </p:nvSpPr>
        <p:spPr bwMode="auto">
          <a:xfrm>
            <a:off x="4982965" y="1831975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0.08</a:t>
            </a:r>
            <a:endParaRPr lang="en-GB" sz="2800" dirty="0"/>
          </a:p>
        </p:txBody>
      </p:sp>
      <p:sp>
        <p:nvSpPr>
          <p:cNvPr id="6264" name="Oval 120"/>
          <p:cNvSpPr>
            <a:spLocks noChangeArrowheads="1"/>
          </p:cNvSpPr>
          <p:nvPr/>
        </p:nvSpPr>
        <p:spPr bwMode="auto">
          <a:xfrm>
            <a:off x="5111750" y="238760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" name="Oval 121"/>
          <p:cNvSpPr>
            <a:spLocks noChangeArrowheads="1"/>
          </p:cNvSpPr>
          <p:nvPr/>
        </p:nvSpPr>
        <p:spPr bwMode="auto">
          <a:xfrm>
            <a:off x="5470525" y="238760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6" name="Freeform 122"/>
          <p:cNvSpPr>
            <a:spLocks/>
          </p:cNvSpPr>
          <p:nvPr/>
        </p:nvSpPr>
        <p:spPr bwMode="auto">
          <a:xfrm>
            <a:off x="5685743" y="127635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67" name="Text Box 123"/>
          <p:cNvSpPr txBox="1">
            <a:spLocks noChangeArrowheads="1"/>
          </p:cNvSpPr>
          <p:nvPr/>
        </p:nvSpPr>
        <p:spPr bwMode="auto">
          <a:xfrm>
            <a:off x="5796136" y="1373188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0.99</a:t>
            </a:r>
            <a:endParaRPr lang="en-GB" sz="2800" dirty="0"/>
          </a:p>
        </p:txBody>
      </p:sp>
      <p:sp>
        <p:nvSpPr>
          <p:cNvPr id="6268" name="Oval 124"/>
          <p:cNvSpPr>
            <a:spLocks noChangeArrowheads="1"/>
          </p:cNvSpPr>
          <p:nvPr/>
        </p:nvSpPr>
        <p:spPr bwMode="auto">
          <a:xfrm>
            <a:off x="5954713" y="192881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9" name="Oval 125"/>
          <p:cNvSpPr>
            <a:spLocks noChangeArrowheads="1"/>
          </p:cNvSpPr>
          <p:nvPr/>
        </p:nvSpPr>
        <p:spPr bwMode="auto">
          <a:xfrm>
            <a:off x="6313488" y="192881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0" name="Freeform 126"/>
          <p:cNvSpPr>
            <a:spLocks/>
          </p:cNvSpPr>
          <p:nvPr/>
        </p:nvSpPr>
        <p:spPr bwMode="auto">
          <a:xfrm>
            <a:off x="2339182" y="2216150"/>
            <a:ext cx="1116012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2483768" y="2312988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0.27</a:t>
            </a:r>
            <a:endParaRPr lang="en-GB" sz="2800" dirty="0"/>
          </a:p>
        </p:txBody>
      </p:sp>
      <p:sp>
        <p:nvSpPr>
          <p:cNvPr id="6272" name="Oval 128"/>
          <p:cNvSpPr>
            <a:spLocks noChangeArrowheads="1"/>
          </p:cNvSpPr>
          <p:nvPr/>
        </p:nvSpPr>
        <p:spPr bwMode="auto">
          <a:xfrm>
            <a:off x="2609850" y="286861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3" name="Oval 129"/>
          <p:cNvSpPr>
            <a:spLocks noChangeArrowheads="1"/>
          </p:cNvSpPr>
          <p:nvPr/>
        </p:nvSpPr>
        <p:spPr bwMode="auto">
          <a:xfrm>
            <a:off x="2968625" y="286861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4" name="Freeform 130"/>
          <p:cNvSpPr>
            <a:spLocks/>
          </p:cNvSpPr>
          <p:nvPr/>
        </p:nvSpPr>
        <p:spPr bwMode="auto">
          <a:xfrm>
            <a:off x="3172052" y="268446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3275856" y="2781300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0.19</a:t>
            </a:r>
            <a:endParaRPr lang="en-GB" sz="2800" dirty="0"/>
          </a:p>
        </p:txBody>
      </p:sp>
      <p:sp>
        <p:nvSpPr>
          <p:cNvPr id="6276" name="Oval 132"/>
          <p:cNvSpPr>
            <a:spLocks noChangeArrowheads="1"/>
          </p:cNvSpPr>
          <p:nvPr/>
        </p:nvSpPr>
        <p:spPr bwMode="auto">
          <a:xfrm>
            <a:off x="3438525" y="33369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7" name="Oval 133"/>
          <p:cNvSpPr>
            <a:spLocks noChangeArrowheads="1"/>
          </p:cNvSpPr>
          <p:nvPr/>
        </p:nvSpPr>
        <p:spPr bwMode="auto">
          <a:xfrm>
            <a:off x="3797300" y="33369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78" name="Freeform 134"/>
          <p:cNvSpPr>
            <a:spLocks/>
          </p:cNvSpPr>
          <p:nvPr/>
        </p:nvSpPr>
        <p:spPr bwMode="auto">
          <a:xfrm>
            <a:off x="4012066" y="220345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79" name="Text Box 135"/>
          <p:cNvSpPr txBox="1">
            <a:spLocks noChangeArrowheads="1"/>
          </p:cNvSpPr>
          <p:nvPr/>
        </p:nvSpPr>
        <p:spPr bwMode="auto">
          <a:xfrm>
            <a:off x="4139952" y="2300288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0.15</a:t>
            </a:r>
            <a:endParaRPr lang="en-GB" sz="2800" dirty="0"/>
          </a:p>
        </p:txBody>
      </p:sp>
      <p:sp>
        <p:nvSpPr>
          <p:cNvPr id="6280" name="Oval 136"/>
          <p:cNvSpPr>
            <a:spLocks noChangeArrowheads="1"/>
          </p:cNvSpPr>
          <p:nvPr/>
        </p:nvSpPr>
        <p:spPr bwMode="auto">
          <a:xfrm>
            <a:off x="4281488" y="285591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1" name="Oval 137"/>
          <p:cNvSpPr>
            <a:spLocks noChangeArrowheads="1"/>
          </p:cNvSpPr>
          <p:nvPr/>
        </p:nvSpPr>
        <p:spPr bwMode="auto">
          <a:xfrm>
            <a:off x="4640263" y="285591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2" name="Freeform 138"/>
          <p:cNvSpPr>
            <a:spLocks/>
          </p:cNvSpPr>
          <p:nvPr/>
        </p:nvSpPr>
        <p:spPr bwMode="auto">
          <a:xfrm>
            <a:off x="4845730" y="269716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83" name="Text Box 139"/>
          <p:cNvSpPr txBox="1">
            <a:spLocks noChangeArrowheads="1"/>
          </p:cNvSpPr>
          <p:nvPr/>
        </p:nvSpPr>
        <p:spPr bwMode="auto">
          <a:xfrm>
            <a:off x="4982965" y="2794000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0.41</a:t>
            </a:r>
            <a:endParaRPr lang="en-GB" sz="2800" dirty="0"/>
          </a:p>
        </p:txBody>
      </p:sp>
      <p:sp>
        <p:nvSpPr>
          <p:cNvPr id="6284" name="Oval 140"/>
          <p:cNvSpPr>
            <a:spLocks noChangeArrowheads="1"/>
          </p:cNvSpPr>
          <p:nvPr/>
        </p:nvSpPr>
        <p:spPr bwMode="auto">
          <a:xfrm>
            <a:off x="5111750" y="33496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5" name="Oval 141"/>
          <p:cNvSpPr>
            <a:spLocks noChangeArrowheads="1"/>
          </p:cNvSpPr>
          <p:nvPr/>
        </p:nvSpPr>
        <p:spPr bwMode="auto">
          <a:xfrm>
            <a:off x="5470525" y="33496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6" name="Freeform 142"/>
          <p:cNvSpPr>
            <a:spLocks/>
          </p:cNvSpPr>
          <p:nvPr/>
        </p:nvSpPr>
        <p:spPr bwMode="auto">
          <a:xfrm>
            <a:off x="5685743" y="223890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87" name="Text Box 143"/>
          <p:cNvSpPr txBox="1">
            <a:spLocks noChangeArrowheads="1"/>
          </p:cNvSpPr>
          <p:nvPr/>
        </p:nvSpPr>
        <p:spPr bwMode="auto">
          <a:xfrm>
            <a:off x="5796136" y="2335213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0.38</a:t>
            </a:r>
            <a:endParaRPr lang="en-GB" sz="2800" dirty="0"/>
          </a:p>
        </p:txBody>
      </p:sp>
      <p:sp>
        <p:nvSpPr>
          <p:cNvPr id="6288" name="Oval 144"/>
          <p:cNvSpPr>
            <a:spLocks noChangeArrowheads="1"/>
          </p:cNvSpPr>
          <p:nvPr/>
        </p:nvSpPr>
        <p:spPr bwMode="auto">
          <a:xfrm>
            <a:off x="5954713" y="289083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9" name="Oval 145"/>
          <p:cNvSpPr>
            <a:spLocks noChangeArrowheads="1"/>
          </p:cNvSpPr>
          <p:nvPr/>
        </p:nvSpPr>
        <p:spPr bwMode="auto">
          <a:xfrm>
            <a:off x="6313488" y="289083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0" name="Freeform 146"/>
          <p:cNvSpPr>
            <a:spLocks/>
          </p:cNvSpPr>
          <p:nvPr/>
        </p:nvSpPr>
        <p:spPr bwMode="auto">
          <a:xfrm>
            <a:off x="2339182" y="3179763"/>
            <a:ext cx="1116013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1" name="Text Box 147"/>
          <p:cNvSpPr txBox="1">
            <a:spLocks noChangeArrowheads="1"/>
          </p:cNvSpPr>
          <p:nvPr/>
        </p:nvSpPr>
        <p:spPr bwMode="auto">
          <a:xfrm>
            <a:off x="2483768" y="3276600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0.03</a:t>
            </a:r>
            <a:endParaRPr lang="en-GB" sz="2800" dirty="0"/>
          </a:p>
        </p:txBody>
      </p:sp>
      <p:sp>
        <p:nvSpPr>
          <p:cNvPr id="6292" name="Oval 148"/>
          <p:cNvSpPr>
            <a:spLocks noChangeArrowheads="1"/>
          </p:cNvSpPr>
          <p:nvPr/>
        </p:nvSpPr>
        <p:spPr bwMode="auto">
          <a:xfrm>
            <a:off x="2611438" y="38322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3" name="Oval 149"/>
          <p:cNvSpPr>
            <a:spLocks noChangeArrowheads="1"/>
          </p:cNvSpPr>
          <p:nvPr/>
        </p:nvSpPr>
        <p:spPr bwMode="auto">
          <a:xfrm>
            <a:off x="2970213" y="38322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4" name="Freeform 150"/>
          <p:cNvSpPr>
            <a:spLocks/>
          </p:cNvSpPr>
          <p:nvPr/>
        </p:nvSpPr>
        <p:spPr bwMode="auto">
          <a:xfrm>
            <a:off x="3172052" y="364807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5" name="Text Box 151"/>
          <p:cNvSpPr txBox="1">
            <a:spLocks noChangeArrowheads="1"/>
          </p:cNvSpPr>
          <p:nvPr/>
        </p:nvSpPr>
        <p:spPr bwMode="auto">
          <a:xfrm>
            <a:off x="3376044" y="3744913"/>
            <a:ext cx="684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0.3</a:t>
            </a:r>
            <a:endParaRPr lang="en-GB" sz="2800" dirty="0"/>
          </a:p>
        </p:txBody>
      </p:sp>
      <p:sp>
        <p:nvSpPr>
          <p:cNvPr id="6296" name="Oval 152"/>
          <p:cNvSpPr>
            <a:spLocks noChangeArrowheads="1"/>
          </p:cNvSpPr>
          <p:nvPr/>
        </p:nvSpPr>
        <p:spPr bwMode="auto">
          <a:xfrm>
            <a:off x="3440113" y="430053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7" name="Oval 153"/>
          <p:cNvSpPr>
            <a:spLocks noChangeArrowheads="1"/>
          </p:cNvSpPr>
          <p:nvPr/>
        </p:nvSpPr>
        <p:spPr bwMode="auto">
          <a:xfrm>
            <a:off x="3798888" y="430053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98" name="Freeform 154"/>
          <p:cNvSpPr>
            <a:spLocks/>
          </p:cNvSpPr>
          <p:nvPr/>
        </p:nvSpPr>
        <p:spPr bwMode="auto">
          <a:xfrm>
            <a:off x="4012066" y="316706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99" name="Text Box 155"/>
          <p:cNvSpPr txBox="1">
            <a:spLocks noChangeArrowheads="1"/>
          </p:cNvSpPr>
          <p:nvPr/>
        </p:nvSpPr>
        <p:spPr bwMode="auto">
          <a:xfrm>
            <a:off x="4139952" y="3263900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0.92</a:t>
            </a:r>
            <a:endParaRPr lang="en-GB" sz="2800" dirty="0"/>
          </a:p>
        </p:txBody>
      </p:sp>
      <p:sp>
        <p:nvSpPr>
          <p:cNvPr id="6300" name="Oval 156"/>
          <p:cNvSpPr>
            <a:spLocks noChangeArrowheads="1"/>
          </p:cNvSpPr>
          <p:nvPr/>
        </p:nvSpPr>
        <p:spPr bwMode="auto">
          <a:xfrm>
            <a:off x="4283075" y="381952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1" name="Oval 157"/>
          <p:cNvSpPr>
            <a:spLocks noChangeArrowheads="1"/>
          </p:cNvSpPr>
          <p:nvPr/>
        </p:nvSpPr>
        <p:spPr bwMode="auto">
          <a:xfrm>
            <a:off x="4641850" y="381952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2" name="Freeform 158"/>
          <p:cNvSpPr>
            <a:spLocks/>
          </p:cNvSpPr>
          <p:nvPr/>
        </p:nvSpPr>
        <p:spPr bwMode="auto">
          <a:xfrm>
            <a:off x="4845730" y="3660775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03" name="Text Box 159"/>
          <p:cNvSpPr txBox="1">
            <a:spLocks noChangeArrowheads="1"/>
          </p:cNvSpPr>
          <p:nvPr/>
        </p:nvSpPr>
        <p:spPr bwMode="auto">
          <a:xfrm>
            <a:off x="4982965" y="3757613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0.63</a:t>
            </a:r>
            <a:endParaRPr lang="en-GB" sz="2800" dirty="0"/>
          </a:p>
        </p:txBody>
      </p:sp>
      <p:sp>
        <p:nvSpPr>
          <p:cNvPr id="6304" name="Oval 160"/>
          <p:cNvSpPr>
            <a:spLocks noChangeArrowheads="1"/>
          </p:cNvSpPr>
          <p:nvPr/>
        </p:nvSpPr>
        <p:spPr bwMode="auto">
          <a:xfrm>
            <a:off x="5113338" y="4313238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5" name="Oval 161"/>
          <p:cNvSpPr>
            <a:spLocks noChangeArrowheads="1"/>
          </p:cNvSpPr>
          <p:nvPr/>
        </p:nvSpPr>
        <p:spPr bwMode="auto">
          <a:xfrm>
            <a:off x="5472113" y="4313238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6" name="Freeform 162"/>
          <p:cNvSpPr>
            <a:spLocks/>
          </p:cNvSpPr>
          <p:nvPr/>
        </p:nvSpPr>
        <p:spPr bwMode="auto">
          <a:xfrm>
            <a:off x="5685743" y="3201460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07" name="Text Box 163"/>
          <p:cNvSpPr txBox="1">
            <a:spLocks noChangeArrowheads="1"/>
          </p:cNvSpPr>
          <p:nvPr/>
        </p:nvSpPr>
        <p:spPr bwMode="auto">
          <a:xfrm>
            <a:off x="5796136" y="3298825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0.84</a:t>
            </a:r>
            <a:endParaRPr lang="en-GB" sz="2800" dirty="0"/>
          </a:p>
        </p:txBody>
      </p:sp>
      <p:sp>
        <p:nvSpPr>
          <p:cNvPr id="6308" name="Oval 164"/>
          <p:cNvSpPr>
            <a:spLocks noChangeArrowheads="1"/>
          </p:cNvSpPr>
          <p:nvPr/>
        </p:nvSpPr>
        <p:spPr bwMode="auto">
          <a:xfrm>
            <a:off x="5956300" y="385445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09" name="Oval 165"/>
          <p:cNvSpPr>
            <a:spLocks noChangeArrowheads="1"/>
          </p:cNvSpPr>
          <p:nvPr/>
        </p:nvSpPr>
        <p:spPr bwMode="auto">
          <a:xfrm>
            <a:off x="6315075" y="385445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0" name="Freeform 166"/>
          <p:cNvSpPr>
            <a:spLocks/>
          </p:cNvSpPr>
          <p:nvPr/>
        </p:nvSpPr>
        <p:spPr bwMode="auto">
          <a:xfrm>
            <a:off x="2339182" y="4141788"/>
            <a:ext cx="1116013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11" name="Text Box 167"/>
          <p:cNvSpPr txBox="1">
            <a:spLocks noChangeArrowheads="1"/>
          </p:cNvSpPr>
          <p:nvPr/>
        </p:nvSpPr>
        <p:spPr bwMode="auto">
          <a:xfrm>
            <a:off x="2483768" y="4238625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0.82</a:t>
            </a:r>
            <a:endParaRPr lang="en-GB" sz="2800" dirty="0"/>
          </a:p>
        </p:txBody>
      </p:sp>
      <p:sp>
        <p:nvSpPr>
          <p:cNvPr id="6312" name="Oval 168"/>
          <p:cNvSpPr>
            <a:spLocks noChangeArrowheads="1"/>
          </p:cNvSpPr>
          <p:nvPr/>
        </p:nvSpPr>
        <p:spPr bwMode="auto">
          <a:xfrm>
            <a:off x="2611438" y="479425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3" name="Oval 169"/>
          <p:cNvSpPr>
            <a:spLocks noChangeArrowheads="1"/>
          </p:cNvSpPr>
          <p:nvPr/>
        </p:nvSpPr>
        <p:spPr bwMode="auto">
          <a:xfrm>
            <a:off x="2970213" y="479425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4" name="Freeform 170"/>
          <p:cNvSpPr>
            <a:spLocks/>
          </p:cNvSpPr>
          <p:nvPr/>
        </p:nvSpPr>
        <p:spPr bwMode="auto">
          <a:xfrm>
            <a:off x="3172052" y="461010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15" name="Text Box 171"/>
          <p:cNvSpPr txBox="1">
            <a:spLocks noChangeArrowheads="1"/>
          </p:cNvSpPr>
          <p:nvPr/>
        </p:nvSpPr>
        <p:spPr bwMode="auto">
          <a:xfrm>
            <a:off x="3275856" y="4706938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0.09</a:t>
            </a:r>
            <a:endParaRPr lang="en-GB" sz="2800" dirty="0"/>
          </a:p>
        </p:txBody>
      </p:sp>
      <p:sp>
        <p:nvSpPr>
          <p:cNvPr id="6316" name="Oval 172"/>
          <p:cNvSpPr>
            <a:spLocks noChangeArrowheads="1"/>
          </p:cNvSpPr>
          <p:nvPr/>
        </p:nvSpPr>
        <p:spPr bwMode="auto">
          <a:xfrm>
            <a:off x="3440113" y="526256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7" name="Oval 173"/>
          <p:cNvSpPr>
            <a:spLocks noChangeArrowheads="1"/>
          </p:cNvSpPr>
          <p:nvPr/>
        </p:nvSpPr>
        <p:spPr bwMode="auto">
          <a:xfrm>
            <a:off x="3798888" y="526256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18" name="Freeform 174"/>
          <p:cNvSpPr>
            <a:spLocks/>
          </p:cNvSpPr>
          <p:nvPr/>
        </p:nvSpPr>
        <p:spPr bwMode="auto">
          <a:xfrm>
            <a:off x="4012066" y="4129088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19" name="Text Box 175"/>
          <p:cNvSpPr txBox="1">
            <a:spLocks noChangeArrowheads="1"/>
          </p:cNvSpPr>
          <p:nvPr/>
        </p:nvSpPr>
        <p:spPr bwMode="auto">
          <a:xfrm>
            <a:off x="4240140" y="4225925"/>
            <a:ext cx="684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0.8</a:t>
            </a:r>
            <a:endParaRPr lang="en-GB" sz="2800" dirty="0"/>
          </a:p>
        </p:txBody>
      </p:sp>
      <p:sp>
        <p:nvSpPr>
          <p:cNvPr id="6320" name="Oval 176"/>
          <p:cNvSpPr>
            <a:spLocks noChangeArrowheads="1"/>
          </p:cNvSpPr>
          <p:nvPr/>
        </p:nvSpPr>
        <p:spPr bwMode="auto">
          <a:xfrm>
            <a:off x="4283075" y="4781550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1" name="Oval 177"/>
          <p:cNvSpPr>
            <a:spLocks noChangeArrowheads="1"/>
          </p:cNvSpPr>
          <p:nvPr/>
        </p:nvSpPr>
        <p:spPr bwMode="auto">
          <a:xfrm>
            <a:off x="4641850" y="4781550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2" name="Freeform 178"/>
          <p:cNvSpPr>
            <a:spLocks/>
          </p:cNvSpPr>
          <p:nvPr/>
        </p:nvSpPr>
        <p:spPr bwMode="auto">
          <a:xfrm>
            <a:off x="4845730" y="4622800"/>
            <a:ext cx="1116013" cy="966788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23" name="Text Box 179"/>
          <p:cNvSpPr txBox="1">
            <a:spLocks noChangeArrowheads="1"/>
          </p:cNvSpPr>
          <p:nvPr/>
        </p:nvSpPr>
        <p:spPr bwMode="auto">
          <a:xfrm>
            <a:off x="4982965" y="4719638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0.69</a:t>
            </a:r>
            <a:endParaRPr lang="en-GB" sz="2800" dirty="0"/>
          </a:p>
        </p:txBody>
      </p:sp>
      <p:sp>
        <p:nvSpPr>
          <p:cNvPr id="6324" name="Oval 180"/>
          <p:cNvSpPr>
            <a:spLocks noChangeArrowheads="1"/>
          </p:cNvSpPr>
          <p:nvPr/>
        </p:nvSpPr>
        <p:spPr bwMode="auto">
          <a:xfrm>
            <a:off x="5113338" y="5275263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5" name="Oval 181"/>
          <p:cNvSpPr>
            <a:spLocks noChangeArrowheads="1"/>
          </p:cNvSpPr>
          <p:nvPr/>
        </p:nvSpPr>
        <p:spPr bwMode="auto">
          <a:xfrm>
            <a:off x="5472113" y="5275263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6" name="Freeform 182"/>
          <p:cNvSpPr>
            <a:spLocks/>
          </p:cNvSpPr>
          <p:nvPr/>
        </p:nvSpPr>
        <p:spPr bwMode="auto">
          <a:xfrm>
            <a:off x="5685743" y="4164013"/>
            <a:ext cx="1116012" cy="966787"/>
          </a:xfrm>
          <a:custGeom>
            <a:avLst/>
            <a:gdLst/>
            <a:ahLst/>
            <a:cxnLst>
              <a:cxn ang="0">
                <a:pos x="1055" y="3652"/>
              </a:cxn>
              <a:cxn ang="0">
                <a:pos x="3164" y="3652"/>
              </a:cxn>
              <a:cxn ang="0">
                <a:pos x="4218" y="1826"/>
              </a:cxn>
              <a:cxn ang="0">
                <a:pos x="3164" y="0"/>
              </a:cxn>
              <a:cxn ang="0">
                <a:pos x="1055" y="0"/>
              </a:cxn>
              <a:cxn ang="0">
                <a:pos x="0" y="1826"/>
              </a:cxn>
              <a:cxn ang="0">
                <a:pos x="1055" y="3652"/>
              </a:cxn>
            </a:cxnLst>
            <a:rect l="0" t="0" r="r" b="b"/>
            <a:pathLst>
              <a:path w="4218" h="3652">
                <a:moveTo>
                  <a:pt x="1055" y="3652"/>
                </a:moveTo>
                <a:lnTo>
                  <a:pt x="3164" y="3652"/>
                </a:lnTo>
                <a:lnTo>
                  <a:pt x="4218" y="1826"/>
                </a:lnTo>
                <a:lnTo>
                  <a:pt x="3164" y="0"/>
                </a:lnTo>
                <a:lnTo>
                  <a:pt x="1055" y="0"/>
                </a:lnTo>
                <a:lnTo>
                  <a:pt x="0" y="1826"/>
                </a:lnTo>
                <a:lnTo>
                  <a:pt x="1055" y="36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27" name="Text Box 183"/>
          <p:cNvSpPr txBox="1">
            <a:spLocks noChangeArrowheads="1"/>
          </p:cNvSpPr>
          <p:nvPr/>
        </p:nvSpPr>
        <p:spPr bwMode="auto">
          <a:xfrm>
            <a:off x="5796136" y="4260850"/>
            <a:ext cx="885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0.55</a:t>
            </a:r>
            <a:endParaRPr lang="en-GB" sz="2800" dirty="0"/>
          </a:p>
        </p:txBody>
      </p:sp>
      <p:sp>
        <p:nvSpPr>
          <p:cNvPr id="6328" name="Oval 184"/>
          <p:cNvSpPr>
            <a:spLocks noChangeArrowheads="1"/>
          </p:cNvSpPr>
          <p:nvPr/>
        </p:nvSpPr>
        <p:spPr bwMode="auto">
          <a:xfrm>
            <a:off x="5956300" y="4816475"/>
            <a:ext cx="215900" cy="2159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29" name="Oval 185"/>
          <p:cNvSpPr>
            <a:spLocks noChangeArrowheads="1"/>
          </p:cNvSpPr>
          <p:nvPr/>
        </p:nvSpPr>
        <p:spPr bwMode="auto">
          <a:xfrm>
            <a:off x="6315075" y="4816475"/>
            <a:ext cx="215900" cy="215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0874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6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62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6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6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7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6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62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62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6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8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6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6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6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3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62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6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6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7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6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0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63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6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4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6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5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6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8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63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63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09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63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6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63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3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6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6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6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63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17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6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0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63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6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1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4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63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5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6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8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63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63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29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50000">
              <a:srgbClr val="9CB86E"/>
            </a:gs>
            <a:gs pos="100000">
              <a:srgbClr val="156B13"/>
            </a:gs>
          </a:gsLst>
          <a:lin ang="2700000" scaled="1"/>
        </a:gra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49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Bodman</dc:creator>
  <cp:lastModifiedBy>Stephen Bodman</cp:lastModifiedBy>
  <cp:revision>13</cp:revision>
  <dcterms:created xsi:type="dcterms:W3CDTF">2008-09-23T16:22:04Z</dcterms:created>
  <dcterms:modified xsi:type="dcterms:W3CDTF">2012-09-25T22:07:53Z</dcterms:modified>
</cp:coreProperties>
</file>